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72D5E-BBD1-4A92-8B5B-CBF496F40C16}" v="97" dt="2019-11-07T20:07:50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os Nikolakakis" userId="adab23bf2e9c0059" providerId="LiveId" clId="{89072D5E-BBD1-4A92-8B5B-CBF496F40C16}"/>
    <pc:docChg chg="undo custSel modSld">
      <pc:chgData name="Giorgos Nikolakakis" userId="adab23bf2e9c0059" providerId="LiveId" clId="{89072D5E-BBD1-4A92-8B5B-CBF496F40C16}" dt="2019-11-07T20:07:53.432" v="313" actId="1076"/>
      <pc:docMkLst>
        <pc:docMk/>
      </pc:docMkLst>
      <pc:sldChg chg="addSp delSp modSp">
        <pc:chgData name="Giorgos Nikolakakis" userId="adab23bf2e9c0059" providerId="LiveId" clId="{89072D5E-BBD1-4A92-8B5B-CBF496F40C16}" dt="2019-11-07T20:06:34.144" v="290" actId="1076"/>
        <pc:sldMkLst>
          <pc:docMk/>
          <pc:sldMk cId="970794589" sldId="256"/>
        </pc:sldMkLst>
        <pc:spChg chg="add mod">
          <ac:chgData name="Giorgos Nikolakakis" userId="adab23bf2e9c0059" providerId="LiveId" clId="{89072D5E-BBD1-4A92-8B5B-CBF496F40C16}" dt="2019-11-07T19:59:08.270" v="60" actId="14100"/>
          <ac:spMkLst>
            <pc:docMk/>
            <pc:sldMk cId="970794589" sldId="256"/>
            <ac:spMk id="2" creationId="{F06FF4AF-B8ED-4EB6-BC49-6E531154DE23}"/>
          </ac:spMkLst>
        </pc:spChg>
        <pc:spChg chg="add mod">
          <ac:chgData name="Giorgos Nikolakakis" userId="adab23bf2e9c0059" providerId="LiveId" clId="{89072D5E-BBD1-4A92-8B5B-CBF496F40C16}" dt="2019-11-07T19:58:30.333" v="29" actId="1076"/>
          <ac:spMkLst>
            <pc:docMk/>
            <pc:sldMk cId="970794589" sldId="256"/>
            <ac:spMk id="6" creationId="{4680D83C-138E-48C2-A6DE-CE4E832ABC0D}"/>
          </ac:spMkLst>
        </pc:spChg>
        <pc:picChg chg="add del mod">
          <ac:chgData name="Giorgos Nikolakakis" userId="adab23bf2e9c0059" providerId="LiveId" clId="{89072D5E-BBD1-4A92-8B5B-CBF496F40C16}" dt="2019-11-07T20:00:44.798" v="69" actId="478"/>
          <ac:picMkLst>
            <pc:docMk/>
            <pc:sldMk cId="970794589" sldId="256"/>
            <ac:picMk id="3" creationId="{641518DF-E16F-4D81-BE31-58923E0DC107}"/>
          </ac:picMkLst>
        </pc:picChg>
        <pc:picChg chg="mod">
          <ac:chgData name="Giorgos Nikolakakis" userId="adab23bf2e9c0059" providerId="LiveId" clId="{89072D5E-BBD1-4A92-8B5B-CBF496F40C16}" dt="2019-11-07T19:59:16.419" v="62" actId="1076"/>
          <ac:picMkLst>
            <pc:docMk/>
            <pc:sldMk cId="970794589" sldId="256"/>
            <ac:picMk id="4" creationId="{00000000-0000-0000-0000-000000000000}"/>
          </ac:picMkLst>
        </pc:picChg>
        <pc:picChg chg="add del mod">
          <ac:chgData name="Giorgos Nikolakakis" userId="adab23bf2e9c0059" providerId="LiveId" clId="{89072D5E-BBD1-4A92-8B5B-CBF496F40C16}" dt="2019-11-07T20:00:43.061" v="68" actId="478"/>
          <ac:picMkLst>
            <pc:docMk/>
            <pc:sldMk cId="970794589" sldId="256"/>
            <ac:picMk id="7" creationId="{AEC83236-519E-4FAF-80D5-48E944B911CB}"/>
          </ac:picMkLst>
        </pc:picChg>
        <pc:picChg chg="add del mod">
          <ac:chgData name="Giorgos Nikolakakis" userId="adab23bf2e9c0059" providerId="LiveId" clId="{89072D5E-BBD1-4A92-8B5B-CBF496F40C16}" dt="2019-11-07T20:01:07.305" v="72" actId="478"/>
          <ac:picMkLst>
            <pc:docMk/>
            <pc:sldMk cId="970794589" sldId="256"/>
            <ac:picMk id="8" creationId="{DF591867-8CF1-4583-A9F9-E8987F2432C2}"/>
          </ac:picMkLst>
        </pc:picChg>
        <pc:picChg chg="add del mod">
          <ac:chgData name="Giorgos Nikolakakis" userId="adab23bf2e9c0059" providerId="LiveId" clId="{89072D5E-BBD1-4A92-8B5B-CBF496F40C16}" dt="2019-11-07T20:01:21.708" v="75" actId="478"/>
          <ac:picMkLst>
            <pc:docMk/>
            <pc:sldMk cId="970794589" sldId="256"/>
            <ac:picMk id="9" creationId="{3739BA39-C910-499A-AA58-A5AAF8DD5BC1}"/>
          </ac:picMkLst>
        </pc:picChg>
        <pc:picChg chg="add mod ord modCrop">
          <ac:chgData name="Giorgos Nikolakakis" userId="adab23bf2e9c0059" providerId="LiveId" clId="{89072D5E-BBD1-4A92-8B5B-CBF496F40C16}" dt="2019-11-07T20:06:34.144" v="290" actId="1076"/>
          <ac:picMkLst>
            <pc:docMk/>
            <pc:sldMk cId="970794589" sldId="256"/>
            <ac:picMk id="10" creationId="{8335E060-7FA6-47F7-8387-9BC50808BAB8}"/>
          </ac:picMkLst>
        </pc:picChg>
        <pc:picChg chg="add del mod">
          <ac:chgData name="Giorgos Nikolakakis" userId="adab23bf2e9c0059" providerId="LiveId" clId="{89072D5E-BBD1-4A92-8B5B-CBF496F40C16}" dt="2019-11-07T20:02:51.252" v="137" actId="478"/>
          <ac:picMkLst>
            <pc:docMk/>
            <pc:sldMk cId="970794589" sldId="256"/>
            <ac:picMk id="11" creationId="{CB5AD75B-7760-482A-90EF-479F2D5738A0}"/>
          </ac:picMkLst>
        </pc:picChg>
        <pc:picChg chg="add mod">
          <ac:chgData name="Giorgos Nikolakakis" userId="adab23bf2e9c0059" providerId="LiveId" clId="{89072D5E-BBD1-4A92-8B5B-CBF496F40C16}" dt="2019-11-07T20:05:50.554" v="260" actId="1076"/>
          <ac:picMkLst>
            <pc:docMk/>
            <pc:sldMk cId="970794589" sldId="256"/>
            <ac:picMk id="1026" creationId="{4D77CF81-8F07-4147-A489-A56E0F201A49}"/>
          </ac:picMkLst>
        </pc:picChg>
      </pc:sldChg>
      <pc:sldChg chg="modSp">
        <pc:chgData name="Giorgos Nikolakakis" userId="adab23bf2e9c0059" providerId="LiveId" clId="{89072D5E-BBD1-4A92-8B5B-CBF496F40C16}" dt="2019-11-07T20:07:26.704" v="308" actId="1076"/>
        <pc:sldMkLst>
          <pc:docMk/>
          <pc:sldMk cId="375298881" sldId="257"/>
        </pc:sldMkLst>
        <pc:spChg chg="mod">
          <ac:chgData name="Giorgos Nikolakakis" userId="adab23bf2e9c0059" providerId="LiveId" clId="{89072D5E-BBD1-4A92-8B5B-CBF496F40C16}" dt="2019-11-07T20:06:56.208" v="294" actId="6549"/>
          <ac:spMkLst>
            <pc:docMk/>
            <pc:sldMk cId="375298881" sldId="257"/>
            <ac:spMk id="3" creationId="{00000000-0000-0000-0000-000000000000}"/>
          </ac:spMkLst>
        </pc:spChg>
        <pc:spChg chg="mod">
          <ac:chgData name="Giorgos Nikolakakis" userId="adab23bf2e9c0059" providerId="LiveId" clId="{89072D5E-BBD1-4A92-8B5B-CBF496F40C16}" dt="2019-11-07T20:07:26.704" v="308" actId="1076"/>
          <ac:spMkLst>
            <pc:docMk/>
            <pc:sldMk cId="375298881" sldId="257"/>
            <ac:spMk id="6" creationId="{00000000-0000-0000-0000-000000000000}"/>
          </ac:spMkLst>
        </pc:spChg>
      </pc:sldChg>
      <pc:sldChg chg="modSp">
        <pc:chgData name="Giorgos Nikolakakis" userId="adab23bf2e9c0059" providerId="LiveId" clId="{89072D5E-BBD1-4A92-8B5B-CBF496F40C16}" dt="2019-11-07T20:07:53.432" v="313" actId="1076"/>
        <pc:sldMkLst>
          <pc:docMk/>
          <pc:sldMk cId="3209912685" sldId="258"/>
        </pc:sldMkLst>
        <pc:spChg chg="mod">
          <ac:chgData name="Giorgos Nikolakakis" userId="adab23bf2e9c0059" providerId="LiveId" clId="{89072D5E-BBD1-4A92-8B5B-CBF496F40C16}" dt="2019-11-07T20:07:53.432" v="313" actId="1076"/>
          <ac:spMkLst>
            <pc:docMk/>
            <pc:sldMk cId="3209912685" sldId="25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72" y="1305742"/>
            <a:ext cx="5930455" cy="3991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57" y="5801207"/>
            <a:ext cx="4226011" cy="929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FF4AF-B8ED-4EB6-BC49-6E531154DE23}"/>
              </a:ext>
            </a:extLst>
          </p:cNvPr>
          <p:cNvSpPr txBox="1"/>
          <p:nvPr/>
        </p:nvSpPr>
        <p:spPr>
          <a:xfrm>
            <a:off x="1921565" y="209915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KA 229 School Exchange Partnership 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0D83C-138E-48C2-A6DE-CE4E832ABC0D}"/>
              </a:ext>
            </a:extLst>
          </p:cNvPr>
          <p:cNvSpPr txBox="1"/>
          <p:nvPr/>
        </p:nvSpPr>
        <p:spPr>
          <a:xfrm>
            <a:off x="735495" y="5911803"/>
            <a:ext cx="567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2019-2021</a:t>
            </a:r>
            <a:endParaRPr lang="el-GR" sz="4000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335E060-7FA6-47F7-8387-9BC50808B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4648" t="7880" r="13086" b="8336"/>
          <a:stretch/>
        </p:blipFill>
        <p:spPr>
          <a:xfrm>
            <a:off x="325798" y="1709947"/>
            <a:ext cx="1580851" cy="1116285"/>
          </a:xfrm>
          <a:prstGeom prst="rect">
            <a:avLst/>
          </a:prstGeom>
        </p:spPr>
      </p:pic>
      <p:pic>
        <p:nvPicPr>
          <p:cNvPr id="1026" name="Picture 2" descr="Αποτέλεσμα εικόνας για transparent background greek flag">
            <a:extLst>
              <a:ext uri="{FF2B5EF4-FFF2-40B4-BE49-F238E27FC236}">
                <a16:creationId xmlns:a16="http://schemas.microsoft.com/office/drawing/2014/main" id="{4D77CF81-8F07-4147-A489-A56E0F201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19210" r="4829" b="18399"/>
          <a:stretch/>
        </p:blipFill>
        <p:spPr bwMode="auto">
          <a:xfrm>
            <a:off x="10285350" y="1770922"/>
            <a:ext cx="1520888" cy="10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47665"/>
            <a:ext cx="9601196" cy="5225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 the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beginning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>
                <a:solidFill>
                  <a:schemeClr val="accent5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fr-BE" dirty="0">
                <a:solidFill>
                  <a:schemeClr val="accent3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</a:t>
            </a:r>
            <a:r>
              <a:rPr lang="fr-BE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was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 pure STEM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project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between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two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schools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endParaRPr lang="fr-BE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179"/>
            <a:ext cx="3694923" cy="27711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73420" y="2228671"/>
            <a:ext cx="65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We wanted to build a </a:t>
            </a:r>
            <a:r>
              <a:rPr lang="en-US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hydrobot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- submarine to take measurements in the Mediterranean and the North Sea.</a:t>
            </a:r>
            <a:endParaRPr lang="fr-BE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2392" y="4757821"/>
            <a:ext cx="531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But during this time young people all around the world begun to demonstrate for the climate. </a:t>
            </a:r>
            <a:endParaRPr lang="fr-BE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74" y="3589361"/>
            <a:ext cx="4105470" cy="27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WHY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47665"/>
            <a:ext cx="9601196" cy="91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This situation has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sometimes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been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difficult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to manage for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some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headteachers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  <a:p>
            <a:endParaRPr lang="fr-BE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230557" y="2232628"/>
            <a:ext cx="65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That</a:t>
            </a:r>
            <a:r>
              <a:rPr lang="en-US" sz="2400" dirty="0">
                <a:latin typeface="+mj-lt"/>
                <a:ea typeface="Adobe Gothic Std B" panose="020B0800000000000000" pitchFamily="34" charset="-128"/>
              </a:rPr>
              <a:t>’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 why we decided to make of </a:t>
            </a:r>
            <a:r>
              <a:rPr lang="fr-BE" sz="4000" dirty="0">
                <a:solidFill>
                  <a:schemeClr val="accent5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fr-BE" sz="4000" dirty="0">
                <a:solidFill>
                  <a:schemeClr val="accent3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</a:t>
            </a:r>
            <a:r>
              <a:rPr lang="fr-BE" sz="40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</a:t>
            </a:r>
            <a:r>
              <a:rPr lang="fr-BE" sz="24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 opportunity for them to act and express themselves.</a:t>
            </a:r>
            <a:r>
              <a:rPr lang="fr-BE" sz="2400" dirty="0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endParaRPr lang="fr-BE" sz="24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8" y="3779856"/>
            <a:ext cx="4105470" cy="27350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97" y="2238555"/>
            <a:ext cx="3106156" cy="309445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52330" y="5740948"/>
            <a:ext cx="65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Not the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headteachers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... the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students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2099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47665"/>
            <a:ext cx="9601196" cy="91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 STEM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students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of the 2d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Lyceum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of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Kalamaria</a:t>
            </a:r>
            <a:endParaRPr lang="fr-BE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fr-BE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273420" y="2472529"/>
            <a:ext cx="65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Champion 20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students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of the 3d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STEM class are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involved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...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7" y="2431968"/>
            <a:ext cx="3106156" cy="27076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52330" y="5740948"/>
            <a:ext cx="65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... but 17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other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students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from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the 4d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STEM class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will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also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participate</a:t>
            </a:r>
            <a:r>
              <a:rPr lang="fr-BE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49" y="3806721"/>
            <a:ext cx="2399179" cy="26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Main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targets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19548" y="1280160"/>
            <a:ext cx="11392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creation of a submarine robot will engage our students in a process of intergenerational and international collaboration, encourage their investment, cooperation and empowerment.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"STEM" will also be responsible for conducting research and will regularly communicate the results to their peers (blog, social networks, website, posters, newsletters, etc.).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Discussions will be organized to maintain a common reflection on the implementation of at least three concrete resolutions in favor of ecology and climate. (democratic decision-making process)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Organize and participate to temporary actions: conferences, awareness actions, etc.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71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</a:t>
            </a:r>
            <a:r>
              <a:rPr lang="fr-BE" dirty="0" err="1">
                <a:ea typeface="Adobe Gothic Std B" panose="020B0800000000000000" pitchFamily="34" charset="-128"/>
              </a:rPr>
              <a:t>’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already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fr-BE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done</a:t>
            </a:r>
            <a:r>
              <a:rPr lang="fr-BE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?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19548" y="1280160"/>
            <a:ext cx="11392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 newsletters have already be written.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large survey has been proposed to our students and their parents to make an initial assessment: what do they know about what has already been done, what should we do next?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project was presented during Erasmus + days in Greece.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Students prepare for their first workshop to be held in Namur in January.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05D9F93-D32E-4436-BF4D-7F29B524E4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1179" y="4281489"/>
            <a:ext cx="3127375" cy="2182812"/>
            <a:chOff x="433" y="2773"/>
            <a:chExt cx="1970" cy="1375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4AC490C-61C6-4E74-B9AE-A198F094A5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3" y="2773"/>
              <a:ext cx="1970" cy="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AC0D730E-FE5B-4B18-BFA8-0C0AFB751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2773"/>
              <a:ext cx="1972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Picture 9">
            <a:extLst>
              <a:ext uri="{FF2B5EF4-FFF2-40B4-BE49-F238E27FC236}">
                <a16:creationId xmlns:a16="http://schemas.microsoft.com/office/drawing/2014/main" id="{0DD99118-960B-40E8-9E68-ED305CF3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9" y="4281489"/>
            <a:ext cx="32226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B25F753-07FA-4343-90DC-482D73174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9" y="4142482"/>
            <a:ext cx="1928140" cy="267722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2821839-1128-4372-A43B-1F70414B2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059" y="4142482"/>
            <a:ext cx="2002243" cy="26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273005"/>
            <a:ext cx="9601196" cy="706625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Adobe Gothic Std B" panose="020B0800000000000000" pitchFamily="34" charset="-128"/>
              </a:rPr>
              <a:t>Questions ?</a:t>
            </a:r>
            <a:endParaRPr lang="fr-BE" dirty="0"/>
          </a:p>
        </p:txBody>
      </p:sp>
      <p:pic>
        <p:nvPicPr>
          <p:cNvPr id="4" name="3 - Εικόνα" descr="erasmus_0.jpg">
            <a:extLst>
              <a:ext uri="{FF2B5EF4-FFF2-40B4-BE49-F238E27FC236}">
                <a16:creationId xmlns:a16="http://schemas.microsoft.com/office/drawing/2014/main" id="{31145B20-E13A-4B12-9979-A749B38C40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812" y="1613629"/>
            <a:ext cx="4334238" cy="48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</TotalTime>
  <Words>315</Words>
  <Application>Microsoft Office PowerPoint</Application>
  <PresentationFormat>Ευρεία οθόνη</PresentationFormat>
  <Paragraphs>31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Adobe Gothic Std B</vt:lpstr>
      <vt:lpstr>Arial</vt:lpstr>
      <vt:lpstr>Garamond</vt:lpstr>
      <vt:lpstr>Organique</vt:lpstr>
      <vt:lpstr>Παρουσίαση του PowerPoint</vt:lpstr>
      <vt:lpstr>WHY ?</vt:lpstr>
      <vt:lpstr>WHY ?</vt:lpstr>
      <vt:lpstr>WHO ?</vt:lpstr>
      <vt:lpstr>Main targets</vt:lpstr>
      <vt:lpstr>What’s already done ?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Janssens</dc:creator>
  <cp:lastModifiedBy>Giorgos Nikolakakis</cp:lastModifiedBy>
  <cp:revision>10</cp:revision>
  <dcterms:created xsi:type="dcterms:W3CDTF">2019-11-07T15:06:44Z</dcterms:created>
  <dcterms:modified xsi:type="dcterms:W3CDTF">2019-11-09T09:18:37Z</dcterms:modified>
</cp:coreProperties>
</file>