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58" r:id="rId5"/>
    <p:sldId id="257" r:id="rId6"/>
    <p:sldId id="259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280B5A-377F-464F-A526-C0546A5D7C8D}" v="10" dt="2021-05-06T07:37:27.4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59" d="100"/>
          <a:sy n="59" d="100"/>
        </p:scale>
        <p:origin x="78" y="14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0E82D-F716-4AF7-A44E-AA60C25A59EA}" type="datetimeFigureOut">
              <a:rPr lang="nl-BE" smtClean="0"/>
              <a:t>17/05/2021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ACD5-AC15-471C-BE37-FF3EE7831C5A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14172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0E82D-F716-4AF7-A44E-AA60C25A59EA}" type="datetimeFigureOut">
              <a:rPr lang="nl-BE" smtClean="0"/>
              <a:t>17/05/2021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ACD5-AC15-471C-BE37-FF3EE7831C5A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4102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0E82D-F716-4AF7-A44E-AA60C25A59EA}" type="datetimeFigureOut">
              <a:rPr lang="nl-BE" smtClean="0"/>
              <a:t>17/05/2021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ACD5-AC15-471C-BE37-FF3EE7831C5A}" type="slidenum">
              <a:rPr lang="nl-BE" smtClean="0"/>
              <a:t>‹#›</a:t>
            </a:fld>
            <a:endParaRPr lang="nl-B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258907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0E82D-F716-4AF7-A44E-AA60C25A59EA}" type="datetimeFigureOut">
              <a:rPr lang="nl-BE" smtClean="0"/>
              <a:t>17/05/2021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ACD5-AC15-471C-BE37-FF3EE7831C5A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998823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0E82D-F716-4AF7-A44E-AA60C25A59EA}" type="datetimeFigureOut">
              <a:rPr lang="nl-BE" smtClean="0"/>
              <a:t>17/05/2021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ACD5-AC15-471C-BE37-FF3EE7831C5A}" type="slidenum">
              <a:rPr lang="nl-BE" smtClean="0"/>
              <a:t>‹#›</a:t>
            </a:fld>
            <a:endParaRPr lang="nl-B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831182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0E82D-F716-4AF7-A44E-AA60C25A59EA}" type="datetimeFigureOut">
              <a:rPr lang="nl-BE" smtClean="0"/>
              <a:t>17/05/2021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ACD5-AC15-471C-BE37-FF3EE7831C5A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037708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0E82D-F716-4AF7-A44E-AA60C25A59EA}" type="datetimeFigureOut">
              <a:rPr lang="nl-BE" smtClean="0"/>
              <a:t>17/05/2021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ACD5-AC15-471C-BE37-FF3EE7831C5A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97116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0E82D-F716-4AF7-A44E-AA60C25A59EA}" type="datetimeFigureOut">
              <a:rPr lang="nl-BE" smtClean="0"/>
              <a:t>17/05/2021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ACD5-AC15-471C-BE37-FF3EE7831C5A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48935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0E82D-F716-4AF7-A44E-AA60C25A59EA}" type="datetimeFigureOut">
              <a:rPr lang="nl-BE" smtClean="0"/>
              <a:t>17/05/2021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ACD5-AC15-471C-BE37-FF3EE7831C5A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86149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0E82D-F716-4AF7-A44E-AA60C25A59EA}" type="datetimeFigureOut">
              <a:rPr lang="nl-BE" smtClean="0"/>
              <a:t>17/05/2021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ACD5-AC15-471C-BE37-FF3EE7831C5A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12698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0E82D-F716-4AF7-A44E-AA60C25A59EA}" type="datetimeFigureOut">
              <a:rPr lang="nl-BE" smtClean="0"/>
              <a:t>17/05/2021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ACD5-AC15-471C-BE37-FF3EE7831C5A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47010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0E82D-F716-4AF7-A44E-AA60C25A59EA}" type="datetimeFigureOut">
              <a:rPr lang="nl-BE" smtClean="0"/>
              <a:t>17/05/2021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ACD5-AC15-471C-BE37-FF3EE7831C5A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89108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0E82D-F716-4AF7-A44E-AA60C25A59EA}" type="datetimeFigureOut">
              <a:rPr lang="nl-BE" smtClean="0"/>
              <a:t>17/05/2021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ACD5-AC15-471C-BE37-FF3EE7831C5A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32594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0E82D-F716-4AF7-A44E-AA60C25A59EA}" type="datetimeFigureOut">
              <a:rPr lang="nl-BE" smtClean="0"/>
              <a:t>17/05/2021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ACD5-AC15-471C-BE37-FF3EE7831C5A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1204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0E82D-F716-4AF7-A44E-AA60C25A59EA}" type="datetimeFigureOut">
              <a:rPr lang="nl-BE" smtClean="0"/>
              <a:t>17/05/2021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ACD5-AC15-471C-BE37-FF3EE7831C5A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91210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0E82D-F716-4AF7-A44E-AA60C25A59EA}" type="datetimeFigureOut">
              <a:rPr lang="nl-BE" smtClean="0"/>
              <a:t>17/05/2021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8ACD5-AC15-471C-BE37-FF3EE7831C5A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1812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0E82D-F716-4AF7-A44E-AA60C25A59EA}" type="datetimeFigureOut">
              <a:rPr lang="nl-BE" smtClean="0"/>
              <a:t>17/05/2021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F18ACD5-AC15-471C-BE37-FF3EE7831C5A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46864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F579D0-5501-4667-9DCC-1534F3CAB5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710268"/>
            <a:ext cx="7766936" cy="1718732"/>
          </a:xfrm>
        </p:spPr>
        <p:txBody>
          <a:bodyPr/>
          <a:lstStyle/>
          <a:p>
            <a:pPr algn="ctr"/>
            <a:r>
              <a:rPr lang="nl-NL" sz="7200" dirty="0"/>
              <a:t>KA1</a:t>
            </a:r>
            <a:endParaRPr lang="nl-BE" sz="7200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20B473A-2AB1-4FE5-B64A-ADE3996CF2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nl-NL" sz="4000" dirty="0"/>
              <a:t>Learning in Europe </a:t>
            </a:r>
            <a:r>
              <a:rPr lang="nl-NL" sz="4000" dirty="0" err="1"/>
              <a:t>to</a:t>
            </a:r>
            <a:r>
              <a:rPr lang="nl-NL" sz="4000" dirty="0"/>
              <a:t> </a:t>
            </a:r>
            <a:r>
              <a:rPr lang="nl-NL" sz="4000" dirty="0" err="1"/>
              <a:t>Improve</a:t>
            </a:r>
            <a:r>
              <a:rPr lang="nl-NL" sz="4000" dirty="0"/>
              <a:t> Language </a:t>
            </a:r>
            <a:r>
              <a:rPr lang="nl-NL" sz="4000" dirty="0" err="1"/>
              <a:t>Education</a:t>
            </a:r>
            <a:endParaRPr lang="nl-BE" sz="4000" dirty="0"/>
          </a:p>
        </p:txBody>
      </p:sp>
    </p:spTree>
    <p:extLst>
      <p:ext uri="{BB962C8B-B14F-4D97-AF65-F5344CB8AC3E}">
        <p14:creationId xmlns:p14="http://schemas.microsoft.com/office/powerpoint/2010/main" val="3885361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D3460C-0CCF-45E8-9F0E-5F6A5B86B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Funded</a:t>
            </a:r>
            <a:r>
              <a:rPr lang="nl-NL" dirty="0"/>
              <a:t> </a:t>
            </a:r>
            <a:r>
              <a:rPr lang="nl-NL" dirty="0" err="1"/>
              <a:t>mobilities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9323F9B-C8EC-4B31-ABC6-5C639DF2A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69143"/>
            <a:ext cx="8596668" cy="43722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/>
              <a:t>1. 8 job </a:t>
            </a:r>
            <a:r>
              <a:rPr lang="nl-NL" sz="2400" dirty="0" err="1"/>
              <a:t>shadowing</a:t>
            </a:r>
            <a:r>
              <a:rPr lang="nl-NL" sz="2400" dirty="0"/>
              <a:t> </a:t>
            </a:r>
            <a:r>
              <a:rPr lang="nl-NL" sz="2400" dirty="0" err="1"/>
              <a:t>activities</a:t>
            </a:r>
            <a:r>
              <a:rPr lang="nl-NL" sz="2400" dirty="0"/>
              <a:t> in 4 partner schools</a:t>
            </a:r>
          </a:p>
          <a:p>
            <a:r>
              <a:rPr lang="nl-NL" sz="2400" dirty="0"/>
              <a:t>Finland</a:t>
            </a:r>
          </a:p>
          <a:p>
            <a:r>
              <a:rPr lang="nl-NL" sz="2400" dirty="0"/>
              <a:t>Poland</a:t>
            </a:r>
          </a:p>
          <a:p>
            <a:r>
              <a:rPr lang="nl-NL" sz="2400" dirty="0"/>
              <a:t>Portugal</a:t>
            </a:r>
          </a:p>
          <a:p>
            <a:r>
              <a:rPr lang="nl-NL" sz="2400" dirty="0"/>
              <a:t>Slovakia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/>
              <a:t>2. International courses </a:t>
            </a:r>
            <a:r>
              <a:rPr lang="nl-NL" sz="2400" dirty="0" err="1"/>
              <a:t>for</a:t>
            </a:r>
            <a:r>
              <a:rPr lang="nl-NL" sz="2400" dirty="0"/>
              <a:t> 2 members of </a:t>
            </a:r>
            <a:r>
              <a:rPr lang="nl-NL" sz="2400" dirty="0" err="1"/>
              <a:t>staff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4174134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23A461-5590-4913-B4A9-264DA8A99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85371"/>
          </a:xfrm>
        </p:spPr>
        <p:txBody>
          <a:bodyPr/>
          <a:lstStyle/>
          <a:p>
            <a:r>
              <a:rPr lang="nl-NL" dirty="0"/>
              <a:t>Timing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8BBE952-F659-4949-B216-977CAA4FAA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40115"/>
            <a:ext cx="8596668" cy="4401248"/>
          </a:xfrm>
        </p:spPr>
        <p:txBody>
          <a:bodyPr>
            <a:normAutofit/>
          </a:bodyPr>
          <a:lstStyle/>
          <a:p>
            <a:r>
              <a:rPr lang="nl-NL" sz="2800" dirty="0"/>
              <a:t>1 December </a:t>
            </a:r>
            <a:r>
              <a:rPr lang="nl-NL" sz="2800" b="1" dirty="0"/>
              <a:t>2020</a:t>
            </a:r>
            <a:r>
              <a:rPr lang="nl-NL" sz="2800" dirty="0"/>
              <a:t> – 30 November </a:t>
            </a:r>
            <a:r>
              <a:rPr lang="nl-NL" sz="2800" b="1" dirty="0"/>
              <a:t>2022</a:t>
            </a:r>
          </a:p>
          <a:p>
            <a:r>
              <a:rPr lang="nl-NL" sz="2800" dirty="0"/>
              <a:t>2021: </a:t>
            </a:r>
            <a:r>
              <a:rPr lang="en-GB" sz="2800" dirty="0"/>
              <a:t>preparation</a:t>
            </a:r>
            <a:r>
              <a:rPr lang="nl-NL" sz="2800" dirty="0"/>
              <a:t> of </a:t>
            </a:r>
            <a:r>
              <a:rPr lang="en-GB" sz="2800" dirty="0"/>
              <a:t>mobilities (exact timing, content, …)</a:t>
            </a:r>
          </a:p>
          <a:p>
            <a:r>
              <a:rPr lang="en-GB" sz="2800" dirty="0"/>
              <a:t>2022: mobilities</a:t>
            </a:r>
          </a:p>
        </p:txBody>
      </p:sp>
    </p:spTree>
    <p:extLst>
      <p:ext uri="{BB962C8B-B14F-4D97-AF65-F5344CB8AC3E}">
        <p14:creationId xmlns:p14="http://schemas.microsoft.com/office/powerpoint/2010/main" val="2493046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A0467F-58E9-46B0-B7C8-3007212A3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Focus on Language </a:t>
            </a:r>
            <a:r>
              <a:rPr lang="nl-NL" dirty="0" err="1"/>
              <a:t>Education</a:t>
            </a:r>
            <a:endParaRPr lang="nl-BE" dirty="0"/>
          </a:p>
        </p:txBody>
      </p:sp>
      <p:pic>
        <p:nvPicPr>
          <p:cNvPr id="4" name="Picture 2" descr="Afbeeldingsresultaat voor your you're meme">
            <a:extLst>
              <a:ext uri="{FF2B5EF4-FFF2-40B4-BE49-F238E27FC236}">
                <a16:creationId xmlns:a16="http://schemas.microsoft.com/office/drawing/2014/main" id="{1DFEF31D-04F0-42BD-BC74-9EA5B7B4CD8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1543" y="2344237"/>
            <a:ext cx="2902723" cy="390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Tijdelijke aanduiding voor inhoud 8">
            <a:extLst>
              <a:ext uri="{FF2B5EF4-FFF2-40B4-BE49-F238E27FC236}">
                <a16:creationId xmlns:a16="http://schemas.microsoft.com/office/drawing/2014/main" id="{D1DF7FDC-8305-4F89-94AA-60EC2AA6A1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3851" y="2344237"/>
            <a:ext cx="2811246" cy="3542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626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BF2640-C9CE-41CB-9BD6-DFF9FFDCA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Language </a:t>
            </a:r>
            <a:r>
              <a:rPr lang="nl-NL" dirty="0" err="1"/>
              <a:t>Education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DDD7003-CF28-42CA-AFAF-99612EFE9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03515"/>
            <a:ext cx="8596668" cy="4398092"/>
          </a:xfrm>
        </p:spPr>
        <p:txBody>
          <a:bodyPr/>
          <a:lstStyle/>
          <a:p>
            <a:pPr marL="0" indent="0">
              <a:buNone/>
            </a:pPr>
            <a:r>
              <a:rPr lang="nl-NL" sz="2800" dirty="0" err="1"/>
              <a:t>Main</a:t>
            </a:r>
            <a:r>
              <a:rPr lang="nl-NL" sz="2800" dirty="0"/>
              <a:t> topics:</a:t>
            </a:r>
          </a:p>
          <a:p>
            <a:pPr marL="0" indent="0">
              <a:buNone/>
            </a:pPr>
            <a:endParaRPr lang="nl-NL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nl-NL" sz="2800" dirty="0"/>
              <a:t>Reading </a:t>
            </a:r>
            <a:r>
              <a:rPr lang="nl-NL" sz="2800" dirty="0" err="1"/>
              <a:t>comprehension</a:t>
            </a:r>
            <a:r>
              <a:rPr lang="nl-NL" sz="28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800" dirty="0"/>
              <a:t>HEART (</a:t>
            </a:r>
            <a:r>
              <a:rPr lang="nl-NL" sz="2800" dirty="0" err="1"/>
              <a:t>humanities</a:t>
            </a:r>
            <a:r>
              <a:rPr lang="nl-NL" sz="2800" dirty="0"/>
              <a:t>, </a:t>
            </a:r>
            <a:r>
              <a:rPr lang="nl-NL" sz="2800" dirty="0" err="1"/>
              <a:t>esthetics</a:t>
            </a:r>
            <a:r>
              <a:rPr lang="nl-NL" sz="2800" dirty="0"/>
              <a:t>, arts, </a:t>
            </a:r>
            <a:r>
              <a:rPr lang="nl-NL" sz="2800" dirty="0" err="1"/>
              <a:t>rhetoric</a:t>
            </a:r>
            <a:r>
              <a:rPr lang="nl-NL" sz="2800" dirty="0"/>
              <a:t>, </a:t>
            </a:r>
            <a:r>
              <a:rPr lang="nl-NL" sz="2800" dirty="0" err="1"/>
              <a:t>text</a:t>
            </a:r>
            <a:r>
              <a:rPr lang="nl-NL" sz="2800" dirty="0"/>
              <a:t>)</a:t>
            </a:r>
          </a:p>
          <a:p>
            <a:pPr marL="0" indent="0">
              <a:buNone/>
            </a:pPr>
            <a:r>
              <a:rPr lang="nl-NL" sz="2800" dirty="0"/>
              <a:t>	more </a:t>
            </a:r>
            <a:r>
              <a:rPr lang="nl-NL" sz="2800" dirty="0" err="1"/>
              <a:t>motivation</a:t>
            </a:r>
            <a:r>
              <a:rPr lang="nl-NL" sz="2800" dirty="0"/>
              <a:t>, </a:t>
            </a:r>
            <a:r>
              <a:rPr lang="nl-NL" sz="2800" dirty="0" err="1"/>
              <a:t>interdisciplinary</a:t>
            </a:r>
            <a:r>
              <a:rPr lang="nl-NL" sz="2800" dirty="0"/>
              <a:t> </a:t>
            </a:r>
            <a:r>
              <a:rPr lang="nl-NL" sz="2800" dirty="0" err="1"/>
              <a:t>projects</a:t>
            </a:r>
            <a:endParaRPr lang="nl-NL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nl-NL" sz="2800" dirty="0"/>
              <a:t>IT </a:t>
            </a:r>
            <a:r>
              <a:rPr lang="nl-NL" sz="2800" dirty="0" err="1"/>
              <a:t>integration</a:t>
            </a:r>
            <a:endParaRPr lang="nl-NL" sz="2800" dirty="0"/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BE" sz="3200" dirty="0"/>
          </a:p>
        </p:txBody>
      </p:sp>
    </p:spTree>
    <p:extLst>
      <p:ext uri="{BB962C8B-B14F-4D97-AF65-F5344CB8AC3E}">
        <p14:creationId xmlns:p14="http://schemas.microsoft.com/office/powerpoint/2010/main" val="1322172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77707F-AB4E-44EA-8E25-24F400CB9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Language </a:t>
            </a:r>
            <a:r>
              <a:rPr lang="nl-NL" dirty="0" err="1"/>
              <a:t>Education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96CB3AE-FA7E-4E7A-9AD0-7F9849C307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38515"/>
            <a:ext cx="8596668" cy="45028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2400" dirty="0" err="1"/>
              <a:t>Main</a:t>
            </a:r>
            <a:r>
              <a:rPr lang="nl-NL" sz="2400" dirty="0"/>
              <a:t> goals</a:t>
            </a:r>
          </a:p>
          <a:p>
            <a:pPr marL="0" indent="0">
              <a:buNone/>
            </a:pPr>
            <a:endParaRPr lang="nl-NL" sz="2400" dirty="0"/>
          </a:p>
          <a:p>
            <a:r>
              <a:rPr lang="nl-NL" sz="2400" dirty="0"/>
              <a:t>Teachers: </a:t>
            </a:r>
          </a:p>
          <a:p>
            <a:pPr marL="0" indent="0">
              <a:buNone/>
            </a:pPr>
            <a:r>
              <a:rPr lang="nl-NL" sz="2400" dirty="0"/>
              <a:t>	new </a:t>
            </a:r>
            <a:r>
              <a:rPr lang="nl-NL" sz="2400" dirty="0" err="1"/>
              <a:t>insights</a:t>
            </a:r>
            <a:r>
              <a:rPr lang="nl-NL" sz="2400" dirty="0"/>
              <a:t> </a:t>
            </a:r>
            <a:r>
              <a:rPr lang="nl-NL" sz="2400" dirty="0" err="1"/>
              <a:t>and</a:t>
            </a:r>
            <a:r>
              <a:rPr lang="nl-NL" sz="2400" dirty="0"/>
              <a:t> </a:t>
            </a:r>
            <a:r>
              <a:rPr lang="nl-NL" sz="2400" dirty="0" err="1"/>
              <a:t>innovative</a:t>
            </a:r>
            <a:r>
              <a:rPr lang="nl-NL" sz="2400" dirty="0"/>
              <a:t> </a:t>
            </a:r>
            <a:r>
              <a:rPr lang="nl-NL" sz="2400" dirty="0" err="1"/>
              <a:t>ideas</a:t>
            </a:r>
            <a:r>
              <a:rPr lang="nl-NL" sz="2400" dirty="0"/>
              <a:t> in </a:t>
            </a:r>
            <a:r>
              <a:rPr lang="nl-NL" sz="2400" dirty="0" err="1"/>
              <a:t>language</a:t>
            </a:r>
            <a:r>
              <a:rPr lang="nl-NL" sz="2400" dirty="0"/>
              <a:t> teaching 	</a:t>
            </a:r>
            <a:r>
              <a:rPr lang="nl-NL" sz="2400" dirty="0" err="1"/>
              <a:t>methods</a:t>
            </a:r>
            <a:r>
              <a:rPr lang="nl-NL" sz="2400" dirty="0"/>
              <a:t>,  </a:t>
            </a:r>
            <a:r>
              <a:rPr lang="nl-NL" sz="2400" dirty="0" err="1"/>
              <a:t>interdisciplinary</a:t>
            </a:r>
            <a:r>
              <a:rPr lang="nl-NL" sz="2400" dirty="0"/>
              <a:t> </a:t>
            </a:r>
            <a:r>
              <a:rPr lang="nl-NL" sz="2400" dirty="0" err="1"/>
              <a:t>projects</a:t>
            </a:r>
            <a:r>
              <a:rPr lang="nl-NL" sz="2400" dirty="0"/>
              <a:t> </a:t>
            </a:r>
            <a:r>
              <a:rPr lang="nl-NL" sz="2400" dirty="0" err="1"/>
              <a:t>and</a:t>
            </a:r>
            <a:r>
              <a:rPr lang="nl-NL" sz="2400" dirty="0"/>
              <a:t> IT </a:t>
            </a:r>
            <a:r>
              <a:rPr lang="nl-NL" sz="2400" dirty="0" err="1"/>
              <a:t>applications</a:t>
            </a:r>
            <a:endParaRPr lang="nl-NL" sz="2400" dirty="0"/>
          </a:p>
          <a:p>
            <a:pPr marL="0" indent="0">
              <a:buNone/>
            </a:pPr>
            <a:endParaRPr lang="nl-NL" sz="2400" dirty="0"/>
          </a:p>
          <a:p>
            <a:r>
              <a:rPr lang="nl-NL" sz="2400" dirty="0" err="1"/>
              <a:t>Students</a:t>
            </a:r>
            <a:r>
              <a:rPr lang="nl-NL" sz="2400" dirty="0"/>
              <a:t>: </a:t>
            </a:r>
          </a:p>
          <a:p>
            <a:pPr marL="0" indent="0">
              <a:buNone/>
            </a:pPr>
            <a:r>
              <a:rPr lang="nl-NL" sz="2400" dirty="0"/>
              <a:t>	more </a:t>
            </a:r>
            <a:r>
              <a:rPr lang="nl-NL" sz="2400" dirty="0" err="1"/>
              <a:t>motivation</a:t>
            </a:r>
            <a:r>
              <a:rPr lang="nl-NL" sz="2400" dirty="0"/>
              <a:t> </a:t>
            </a:r>
            <a:r>
              <a:rPr lang="nl-NL" sz="2400" dirty="0" err="1"/>
              <a:t>for</a:t>
            </a:r>
            <a:r>
              <a:rPr lang="nl-NL" sz="2400" dirty="0"/>
              <a:t> HEART subjects,</a:t>
            </a:r>
          </a:p>
          <a:p>
            <a:pPr marL="0" indent="0">
              <a:buNone/>
            </a:pPr>
            <a:r>
              <a:rPr lang="nl-NL" sz="2400" dirty="0"/>
              <a:t>	</a:t>
            </a:r>
            <a:r>
              <a:rPr lang="nl-NL" sz="2400" dirty="0" err="1"/>
              <a:t>better</a:t>
            </a:r>
            <a:r>
              <a:rPr lang="nl-NL" sz="2400" dirty="0"/>
              <a:t> </a:t>
            </a:r>
            <a:r>
              <a:rPr lang="nl-NL" sz="2400" dirty="0" err="1"/>
              <a:t>learning</a:t>
            </a:r>
            <a:r>
              <a:rPr lang="nl-NL" sz="2400" dirty="0"/>
              <a:t> </a:t>
            </a:r>
            <a:r>
              <a:rPr lang="nl-NL" sz="2400" dirty="0" err="1"/>
              <a:t>outcome</a:t>
            </a:r>
            <a:r>
              <a:rPr lang="nl-NL" sz="2400" dirty="0"/>
              <a:t> </a:t>
            </a:r>
            <a:r>
              <a:rPr lang="nl-NL" sz="2400" dirty="0" err="1"/>
              <a:t>and</a:t>
            </a:r>
            <a:r>
              <a:rPr lang="nl-NL" sz="2400" dirty="0"/>
              <a:t> </a:t>
            </a:r>
            <a:r>
              <a:rPr lang="nl-NL" sz="2400" dirty="0" err="1"/>
              <a:t>results</a:t>
            </a:r>
            <a:r>
              <a:rPr lang="nl-NL" sz="2400" dirty="0"/>
              <a:t> (</a:t>
            </a:r>
            <a:r>
              <a:rPr lang="nl-NL" sz="2400" dirty="0" err="1"/>
              <a:t>language</a:t>
            </a:r>
            <a:r>
              <a:rPr lang="nl-NL" sz="2400" dirty="0"/>
              <a:t>/</a:t>
            </a:r>
            <a:r>
              <a:rPr lang="nl-NL" sz="2400" dirty="0" err="1"/>
              <a:t>text</a:t>
            </a:r>
            <a:r>
              <a:rPr lang="nl-NL" sz="2400" dirty="0"/>
              <a:t>)</a:t>
            </a:r>
            <a:endParaRPr lang="nl-BE" sz="2400" dirty="0"/>
          </a:p>
        </p:txBody>
      </p:sp>
    </p:spTree>
    <p:extLst>
      <p:ext uri="{BB962C8B-B14F-4D97-AF65-F5344CB8AC3E}">
        <p14:creationId xmlns:p14="http://schemas.microsoft.com/office/powerpoint/2010/main" val="3738774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91E6C2-EBC6-4FB2-B0D6-1D04F873B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Looking</a:t>
            </a:r>
            <a:r>
              <a:rPr lang="nl-NL" dirty="0"/>
              <a:t> forward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!</a:t>
            </a:r>
            <a:endParaRPr lang="nl-BE" dirty="0"/>
          </a:p>
        </p:txBody>
      </p:sp>
      <p:pic>
        <p:nvPicPr>
          <p:cNvPr id="1028" name="Picture 4" descr="When it's all over &amp; I can travel again! - Awaysis Travel">
            <a:extLst>
              <a:ext uri="{FF2B5EF4-FFF2-40B4-BE49-F238E27FC236}">
                <a16:creationId xmlns:a16="http://schemas.microsoft.com/office/drawing/2014/main" id="{CED2FDFA-66A8-4529-B1BF-24D3B32B060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2565" y="1930400"/>
            <a:ext cx="3881437" cy="388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Afbeelding 5" descr="Afbeelding met tekst, gras, buiten&#10;&#10;Automatisch gegenereerde beschrijving">
            <a:extLst>
              <a:ext uri="{FF2B5EF4-FFF2-40B4-BE49-F238E27FC236}">
                <a16:creationId xmlns:a16="http://schemas.microsoft.com/office/drawing/2014/main" id="{8BD91106-397C-468E-B15E-D00EDA5BB8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3629" y="1930400"/>
            <a:ext cx="3037114" cy="4105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11196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Roodoranj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</TotalTime>
  <Words>135</Words>
  <Application>Microsoft Office PowerPoint</Application>
  <PresentationFormat>Widescreen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KA1</vt:lpstr>
      <vt:lpstr>Funded mobilities</vt:lpstr>
      <vt:lpstr>Timing</vt:lpstr>
      <vt:lpstr>Focus on Language Education</vt:lpstr>
      <vt:lpstr>Language Education</vt:lpstr>
      <vt:lpstr>Language Education</vt:lpstr>
      <vt:lpstr>Looking forward to it!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KA1</dc:title>
  <dc:creator>Lieselot Claeys</dc:creator>
  <cp:lastModifiedBy>Koen Van Cauwenberge</cp:lastModifiedBy>
  <cp:revision>2</cp:revision>
  <dcterms:created xsi:type="dcterms:W3CDTF">2021-05-05T18:46:49Z</dcterms:created>
  <dcterms:modified xsi:type="dcterms:W3CDTF">2021-05-17T09:58:09Z</dcterms:modified>
</cp:coreProperties>
</file>