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56" r:id="rId3"/>
    <p:sldId id="257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8"/>
    <p:restoredTop sz="94697"/>
  </p:normalViewPr>
  <p:slideViewPr>
    <p:cSldViewPr snapToGrid="0" snapToObjects="1">
      <p:cViewPr varScale="1">
        <p:scale>
          <a:sx n="119" d="100"/>
          <a:sy n="119" d="100"/>
        </p:scale>
        <p:origin x="224" y="6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4540D-D9FF-8E4B-A497-FD2EDED230FF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A3BA7-B68C-9D4F-B763-484A081654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93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A3BA7-B68C-9D4F-B763-484A081654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58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25A38-E984-A240-8C3C-1B699A5F3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FAE264-4E97-6145-A425-FC82A26EC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21F0D-1F0A-344E-81FE-8EAB9EC5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3918-EA8E-044A-B0F8-8228187B7124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3F9680-D0C8-F44A-BBAF-97ADDFA4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9C72D4-0713-2C47-AA41-2756BFC1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BF17-79CE-9549-9FB8-EF17600CA8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67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25394-BE9A-1143-8295-58D6C12E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A1E89E-F925-8C4C-A6EA-A38D8F40C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0D1D64-1B33-EC44-8F86-83D29484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3918-EA8E-044A-B0F8-8228187B7124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5E6940-7F3A-A44B-ADF8-D28A4F18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3F2014-8957-0448-AAE4-77C48791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BF17-79CE-9549-9FB8-EF17600CA8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15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35F04D4-B454-B944-8D6B-86562392C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40EA80-BB0E-1F49-AB9C-A74AEA1B5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05B7F9-2442-934C-9A43-11B5505F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3918-EA8E-044A-B0F8-8228187B7124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12A15E-5EF1-2642-8433-609974C8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DBD309-4DFD-2D43-BEDA-02991D15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BF17-79CE-9549-9FB8-EF17600CA8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80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B6F27-FCA9-A84D-A819-B56F7D02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705594-371A-9548-8289-C5CB78390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6C0B7D-D444-2044-8513-16BFAD5B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3918-EA8E-044A-B0F8-8228187B7124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115B8-E50B-E446-B1F2-8A315F0A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EAABB6-9622-5440-B7CB-608A6458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BF17-79CE-9549-9FB8-EF17600CA8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70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69093-13D2-FD42-B96E-09F678EA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D29A63-E816-9C4E-A730-A0E6FEF54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96E5BB-724A-0D45-A511-8870C3BC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3918-EA8E-044A-B0F8-8228187B7124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85FE97-15A5-ED41-B4B3-21F48A58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C17C6E-4175-454C-B81A-6B734AC8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BF17-79CE-9549-9FB8-EF17600CA8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55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FCB48-BBDC-E54D-A676-BEAA44B5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ED1B43-1ADA-5047-8A68-EC4DD2CA6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E47F43-6E79-C746-BDEF-BD7C9A779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4FE95B-B841-214D-95F3-03DADB80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3918-EA8E-044A-B0F8-8228187B7124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292484-7A79-C742-B930-1F50733B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7E30D6-5311-A740-9D27-0C3438F6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BF17-79CE-9549-9FB8-EF17600CA8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87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7FFCA-5109-B847-8159-748DED84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63E806-5E34-9648-BCD2-376F5B706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748D13-981F-7240-92E5-CF4D94B7D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516823-04CD-0843-91D0-F00D2B05C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5B319F7-4912-354A-A3EF-CBBFFED35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17319C-520E-5641-8A04-D750A161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3918-EA8E-044A-B0F8-8228187B7124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E9FFEAB-FEEA-884C-B683-14E88756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41FAF3-760D-3443-A556-7C9B06AB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BF17-79CE-9549-9FB8-EF17600CA8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60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C9B69-ACD1-D64B-9347-5E1C0772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1B782F-44BA-724A-87F5-ABD5A59B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3918-EA8E-044A-B0F8-8228187B7124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E539B5-7F24-A344-86DB-2D7C2AEE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40B39C-DEDE-0D41-A964-EBCDC9BA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BF17-79CE-9549-9FB8-EF17600CA8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22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03DA385-9ED6-D348-A9E5-F7F0B105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3918-EA8E-044A-B0F8-8228187B7124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9BF0D6-1E66-104A-AC77-49BF10CFB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3EAB3B-761A-1E4E-ABF0-7DEE4C2D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BF17-79CE-9549-9FB8-EF17600CA8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94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B1491-0A26-BF4F-816D-07836FCC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9A2615-4F0A-2C4B-8C19-F43D54D91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2F0D59-E20D-254F-9B37-69BDC5F0D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6613D8-F3E2-D24F-AFF2-C1778A3B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3918-EA8E-044A-B0F8-8228187B7124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2FA482-36C7-584E-B369-95D53C27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D0C720-7624-2A4A-88F7-C1FE0A58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BF17-79CE-9549-9FB8-EF17600CA8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89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9A59C-D2F4-0A44-9CC2-9C88CC70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40FBC7-1341-C04A-AF48-75F80C529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A1C92D-505D-1C4C-AC4E-62FAA4D8F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C22263-22DD-224F-9079-B31B20D3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3918-EA8E-044A-B0F8-8228187B7124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1C6395-42C4-E34C-B7B2-37291582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F3A2FF-5E7F-BC48-BC03-708691FD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BF17-79CE-9549-9FB8-EF17600CA8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3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D8E35E-BCB9-E942-8969-9F827279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D2F0D6-0C1E-2848-869B-7017D07DA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010390-368D-854F-83A2-744C79ECB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3918-EA8E-044A-B0F8-8228187B7124}" type="datetimeFigureOut">
              <a:rPr lang="de-DE" smtClean="0"/>
              <a:t>02.05.21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CEF609-2C4D-8B4A-8803-0E1930714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0A230E-FC56-6F45-BAE1-2619E532A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BF17-79CE-9549-9FB8-EF17600CA8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68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93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187CCA8-B97C-824F-9514-B0BA5B933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2245325"/>
            <a:ext cx="3987800" cy="39243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0B30E56-853E-4746-86A4-4F6D80849C4D}"/>
              </a:ext>
            </a:extLst>
          </p:cNvPr>
          <p:cNvSpPr txBox="1"/>
          <p:nvPr/>
        </p:nvSpPr>
        <p:spPr>
          <a:xfrm>
            <a:off x="677562" y="185351"/>
            <a:ext cx="10836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European Youth: </a:t>
            </a:r>
          </a:p>
          <a:p>
            <a:pPr algn="ctr"/>
            <a:r>
              <a:rPr lang="de-DE" sz="54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Values, Identity, Culture</a:t>
            </a:r>
          </a:p>
        </p:txBody>
      </p:sp>
    </p:spTree>
    <p:extLst>
      <p:ext uri="{BB962C8B-B14F-4D97-AF65-F5344CB8AC3E}">
        <p14:creationId xmlns:p14="http://schemas.microsoft.com/office/powerpoint/2010/main" val="170179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822B5A6-8ED1-134B-BD4E-50DCB00D4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1873"/>
            <a:ext cx="12192000" cy="309425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DB058E3-2D15-0941-9AC2-EB1901B430E9}"/>
              </a:ext>
            </a:extLst>
          </p:cNvPr>
          <p:cNvSpPr txBox="1"/>
          <p:nvPr/>
        </p:nvSpPr>
        <p:spPr>
          <a:xfrm>
            <a:off x="770238" y="358346"/>
            <a:ext cx="1065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KA229 – Exchange </a:t>
            </a:r>
            <a:r>
              <a:rPr lang="de-DE" sz="4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of</a:t>
            </a:r>
            <a:r>
              <a:rPr lang="de-DE" sz="4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Good</a:t>
            </a:r>
            <a:r>
              <a:rPr lang="de-DE" sz="4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Practices</a:t>
            </a:r>
          </a:p>
        </p:txBody>
      </p:sp>
    </p:spTree>
    <p:extLst>
      <p:ext uri="{BB962C8B-B14F-4D97-AF65-F5344CB8AC3E}">
        <p14:creationId xmlns:p14="http://schemas.microsoft.com/office/powerpoint/2010/main" val="347720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233F3E6-A6B6-0547-9284-E08CEA0BE88F}"/>
              </a:ext>
            </a:extLst>
          </p:cNvPr>
          <p:cNvSpPr txBox="1"/>
          <p:nvPr/>
        </p:nvSpPr>
        <p:spPr>
          <a:xfrm>
            <a:off x="1437503" y="3531043"/>
            <a:ext cx="362053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...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to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reflect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critically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on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Europe’s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past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,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present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and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future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...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C891730-51D6-1E4D-8123-6BEB81D3AD41}"/>
              </a:ext>
            </a:extLst>
          </p:cNvPr>
          <p:cNvSpPr txBox="1"/>
          <p:nvPr/>
        </p:nvSpPr>
        <p:spPr>
          <a:xfrm>
            <a:off x="7274012" y="2787521"/>
            <a:ext cx="41436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...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to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weigh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up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the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benefits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and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challenges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of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2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the</a:t>
            </a:r>
            <a:r>
              <a:rPr lang="de-LU" sz="2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European Union...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7ADE33-BDEC-1B42-ACA0-A9F0D8474259}"/>
              </a:ext>
            </a:extLst>
          </p:cNvPr>
          <p:cNvSpPr txBox="1"/>
          <p:nvPr/>
        </p:nvSpPr>
        <p:spPr>
          <a:xfrm>
            <a:off x="473676" y="592604"/>
            <a:ext cx="7339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... </a:t>
            </a:r>
            <a:r>
              <a:rPr lang="de-DE" sz="2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To</a:t>
            </a:r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raise</a:t>
            </a:r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awareness</a:t>
            </a:r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of</a:t>
            </a:r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the</a:t>
            </a:r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divers </a:t>
            </a:r>
            <a:r>
              <a:rPr lang="de-DE" sz="2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cultures</a:t>
            </a:r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/</a:t>
            </a:r>
            <a:r>
              <a:rPr lang="de-DE" sz="2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values</a:t>
            </a:r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/</a:t>
            </a:r>
            <a:r>
              <a:rPr lang="de-DE" sz="2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identities</a:t>
            </a:r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as</a:t>
            </a:r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parts</a:t>
            </a:r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of</a:t>
            </a:r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European </a:t>
            </a:r>
            <a:r>
              <a:rPr lang="de-DE" sz="2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values</a:t>
            </a:r>
            <a:r>
              <a:rPr lang="de-DE" sz="2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635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4AA364B-A4FA-D54A-BC9B-C59596993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431" y="432803"/>
            <a:ext cx="6955138" cy="39306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D2F2FD5-9BFD-F84F-84F7-843A7C846005}"/>
              </a:ext>
            </a:extLst>
          </p:cNvPr>
          <p:cNvSpPr txBox="1"/>
          <p:nvPr/>
        </p:nvSpPr>
        <p:spPr>
          <a:xfrm>
            <a:off x="140043" y="4495573"/>
            <a:ext cx="1184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Virtual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kick-off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conference</a:t>
            </a:r>
            <a:endParaRPr lang="de-DE" sz="2000" b="1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A66960-039D-5642-B7C5-B89E0478800F}"/>
              </a:ext>
            </a:extLst>
          </p:cNvPr>
          <p:cNvSpPr txBox="1"/>
          <p:nvPr/>
        </p:nvSpPr>
        <p:spPr>
          <a:xfrm>
            <a:off x="140041" y="4964231"/>
            <a:ext cx="1208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2.We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are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europe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[ans]!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Does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a European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identity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exist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in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our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students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‘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minds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?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F49639-F135-BB42-A830-D6088E9C2165}"/>
              </a:ext>
            </a:extLst>
          </p:cNvPr>
          <p:cNvSpPr txBox="1"/>
          <p:nvPr/>
        </p:nvSpPr>
        <p:spPr>
          <a:xfrm>
            <a:off x="140042" y="5351088"/>
            <a:ext cx="1184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3.IS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there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still a Awareness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of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basic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European Values?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What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about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a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cultural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    </a:t>
            </a:r>
            <a:b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</a:b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european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identity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5F631D-311B-124A-BB3D-CB3586B5F92A}"/>
              </a:ext>
            </a:extLst>
          </p:cNvPr>
          <p:cNvSpPr txBox="1"/>
          <p:nvPr/>
        </p:nvSpPr>
        <p:spPr>
          <a:xfrm>
            <a:off x="140041" y="6100128"/>
            <a:ext cx="1184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4.How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to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communicate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our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common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european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values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and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history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?</a:t>
            </a:r>
          </a:p>
        </p:txBody>
      </p:sp>
      <p:pic>
        <p:nvPicPr>
          <p:cNvPr id="17" name="Grafik 16" descr="Programmiererin Silhouette">
            <a:extLst>
              <a:ext uri="{FF2B5EF4-FFF2-40B4-BE49-F238E27FC236}">
                <a16:creationId xmlns:a16="http://schemas.microsoft.com/office/drawing/2014/main" id="{06BB8544-300A-0248-AB3F-1DE1F4F3C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733" y="2045645"/>
            <a:ext cx="665714" cy="665714"/>
          </a:xfrm>
          <a:prstGeom prst="rect">
            <a:avLst/>
          </a:prstGeom>
        </p:spPr>
      </p:pic>
      <p:pic>
        <p:nvPicPr>
          <p:cNvPr id="19" name="Grafik 18" descr="Programmierer Silhouette">
            <a:extLst>
              <a:ext uri="{FF2B5EF4-FFF2-40B4-BE49-F238E27FC236}">
                <a16:creationId xmlns:a16="http://schemas.microsoft.com/office/drawing/2014/main" id="{CA9973F8-732F-E14F-8E58-3AF08E4EB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02" y="2045645"/>
            <a:ext cx="665713" cy="66571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F853885F-413A-4549-9BFB-81FCC3436840}"/>
              </a:ext>
            </a:extLst>
          </p:cNvPr>
          <p:cNvSpPr txBox="1"/>
          <p:nvPr/>
        </p:nvSpPr>
        <p:spPr>
          <a:xfrm>
            <a:off x="9785427" y="2098271"/>
            <a:ext cx="224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March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72A7D01-E045-6E43-B35A-ECE8609F39D8}"/>
              </a:ext>
            </a:extLst>
          </p:cNvPr>
          <p:cNvSpPr txBox="1"/>
          <p:nvPr/>
        </p:nvSpPr>
        <p:spPr>
          <a:xfrm>
            <a:off x="445819" y="3147402"/>
            <a:ext cx="2099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October</a:t>
            </a:r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2022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FC6C5D5-FAF2-F743-AC91-47F9DD2CCC7F}"/>
              </a:ext>
            </a:extLst>
          </p:cNvPr>
          <p:cNvSpPr txBox="1"/>
          <p:nvPr/>
        </p:nvSpPr>
        <p:spPr>
          <a:xfrm>
            <a:off x="641815" y="1057330"/>
            <a:ext cx="248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42365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3951C15-AB29-5549-A7EB-2BA6CCC81147}"/>
              </a:ext>
            </a:extLst>
          </p:cNvPr>
          <p:cNvSpPr txBox="1"/>
          <p:nvPr/>
        </p:nvSpPr>
        <p:spPr>
          <a:xfrm>
            <a:off x="842683" y="2216075"/>
            <a:ext cx="10872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Thank</a:t>
            </a:r>
            <a:r>
              <a:rPr lang="de-DE" sz="4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you</a:t>
            </a:r>
            <a:r>
              <a:rPr lang="de-DE" sz="4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for</a:t>
            </a:r>
            <a:r>
              <a:rPr lang="de-DE" sz="4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your</a:t>
            </a:r>
            <a:r>
              <a:rPr lang="de-DE" sz="4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attention</a:t>
            </a:r>
            <a:r>
              <a:rPr lang="de-DE" sz="48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9483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Macintosh PowerPoint</Application>
  <PresentationFormat>Breitbild</PresentationFormat>
  <Paragraphs>15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Impact Label Reversed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Carine Linster</dc:creator>
  <cp:lastModifiedBy>Carine Linster</cp:lastModifiedBy>
  <cp:revision>8</cp:revision>
  <dcterms:created xsi:type="dcterms:W3CDTF">2021-05-02T18:16:02Z</dcterms:created>
  <dcterms:modified xsi:type="dcterms:W3CDTF">2021-05-03T09:46:41Z</dcterms:modified>
</cp:coreProperties>
</file>