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sk.padlet.com/jankamladenkova/88p1ytjdac8mqvcc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live.etwinning.net/projects/project/20344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twinspace.etwinning.net/96896/pages/page/108065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tu.syyrakki@gradia.fi" TargetMode="External"/><Relationship Id="rId2" Type="http://schemas.openxmlformats.org/officeDocument/2006/relationships/hyperlink" Target="mailto:janka.mladenkova@gbza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lmegino@ies-mcatala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4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dirty="0">
                <a:solidFill>
                  <a:srgbClr val="0070C0"/>
                </a:solidFill>
              </a:rPr>
              <a:t>ERASMUS+ KA2 </a:t>
            </a:r>
            <a:r>
              <a:rPr lang="sk-SK" dirty="0" err="1">
                <a:solidFill>
                  <a:srgbClr val="0070C0"/>
                </a:solidFill>
              </a:rPr>
              <a:t>project</a:t>
            </a:r>
            <a:br>
              <a:rPr lang="sk-SK" dirty="0"/>
            </a:br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EWF – </a:t>
            </a:r>
            <a:r>
              <a:rPr lang="sk-SK" dirty="0" err="1">
                <a:solidFill>
                  <a:srgbClr val="002060"/>
                </a:solidFill>
              </a:rPr>
              <a:t>Education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without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frontiers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0948" y="2618514"/>
            <a:ext cx="10993546" cy="590321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2019 – 2022 – 3 </a:t>
            </a:r>
            <a:r>
              <a:rPr lang="sk-SK" b="1" dirty="0" err="1">
                <a:solidFill>
                  <a:schemeClr val="tx1"/>
                </a:solidFill>
              </a:rPr>
              <a:t>schools</a:t>
            </a:r>
            <a:r>
              <a:rPr lang="sk-SK" b="1" dirty="0">
                <a:solidFill>
                  <a:schemeClr val="tx1"/>
                </a:solidFill>
              </a:rPr>
              <a:t> 3 </a:t>
            </a:r>
            <a:r>
              <a:rPr lang="sk-SK" b="1" dirty="0" err="1">
                <a:solidFill>
                  <a:schemeClr val="tx1"/>
                </a:solidFill>
              </a:rPr>
              <a:t>years</a:t>
            </a:r>
            <a:r>
              <a:rPr lang="sk-SK" b="1" dirty="0">
                <a:solidFill>
                  <a:schemeClr val="tx1"/>
                </a:solidFill>
              </a:rPr>
              <a:t> – </a:t>
            </a:r>
            <a:r>
              <a:rPr lang="sk-SK" b="1" dirty="0" err="1">
                <a:solidFill>
                  <a:schemeClr val="tx1"/>
                </a:solidFill>
              </a:rPr>
              <a:t>long</a:t>
            </a:r>
            <a:r>
              <a:rPr lang="sk-SK" b="1" dirty="0">
                <a:solidFill>
                  <a:schemeClr val="tx1"/>
                </a:solidFill>
              </a:rPr>
              <a:t>-term study </a:t>
            </a:r>
            <a:r>
              <a:rPr lang="sk-SK" b="1" dirty="0" err="1">
                <a:solidFill>
                  <a:schemeClr val="tx1"/>
                </a:solidFill>
              </a:rPr>
              <a:t>mobilities</a:t>
            </a:r>
            <a:r>
              <a:rPr lang="sk-SK" b="1" dirty="0">
                <a:solidFill>
                  <a:schemeClr val="tx1"/>
                </a:solidFill>
              </a:rPr>
              <a:t> , </a:t>
            </a:r>
            <a:r>
              <a:rPr lang="sk-SK" b="1" dirty="0" err="1">
                <a:solidFill>
                  <a:schemeClr val="tx1"/>
                </a:solidFill>
              </a:rPr>
              <a:t>joint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staff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training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events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90DCEF-6E74-40F9-AB03-A08C4649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30" y="3863399"/>
            <a:ext cx="2861827" cy="1804384"/>
          </a:xfrm>
          <a:prstGeom prst="rect">
            <a:avLst/>
          </a:prstGeom>
        </p:spPr>
      </p:pic>
      <p:pic>
        <p:nvPicPr>
          <p:cNvPr id="6" name="Kuva 3">
            <a:extLst>
              <a:ext uri="{FF2B5EF4-FFF2-40B4-BE49-F238E27FC236}">
                <a16:creationId xmlns:a16="http://schemas.microsoft.com/office/drawing/2014/main" id="{B611D8C9-FCDB-4D2F-A778-35AF7368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88" y="3863399"/>
            <a:ext cx="2658399" cy="1761190"/>
          </a:xfrm>
          <a:prstGeom prst="rect">
            <a:avLst/>
          </a:prstGeom>
        </p:spPr>
      </p:pic>
      <p:pic>
        <p:nvPicPr>
          <p:cNvPr id="7" name="Kuva 5">
            <a:extLst>
              <a:ext uri="{FF2B5EF4-FFF2-40B4-BE49-F238E27FC236}">
                <a16:creationId xmlns:a16="http://schemas.microsoft.com/office/drawing/2014/main" id="{C267804D-37A6-45E9-859E-EA3C85D6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210" y="3905594"/>
            <a:ext cx="2864685" cy="174745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35" y="633918"/>
            <a:ext cx="4378454" cy="104169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602377" y="574765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GBZA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682017" y="5747658"/>
            <a:ext cx="249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IES </a:t>
            </a:r>
            <a:r>
              <a:rPr lang="sk-SK" sz="2000" b="1" dirty="0" err="1"/>
              <a:t>Miguel</a:t>
            </a:r>
            <a:r>
              <a:rPr lang="sk-SK" sz="2000" b="1" dirty="0"/>
              <a:t> </a:t>
            </a:r>
            <a:r>
              <a:rPr lang="sk-SK" sz="2000" b="1" dirty="0" err="1"/>
              <a:t>Catalán</a:t>
            </a:r>
            <a:endParaRPr lang="sk-SK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8238341" y="5747658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SCHILDTIN LUKIO</a:t>
            </a:r>
          </a:p>
        </p:txBody>
      </p:sp>
    </p:spTree>
    <p:extLst>
      <p:ext uri="{BB962C8B-B14F-4D97-AF65-F5344CB8AC3E}">
        <p14:creationId xmlns:p14="http://schemas.microsoft.com/office/powerpoint/2010/main" val="11384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291" y="807303"/>
            <a:ext cx="11154584" cy="1099681"/>
          </a:xfrm>
        </p:spPr>
        <p:txBody>
          <a:bodyPr>
            <a:normAutofit fontScale="90000"/>
          </a:bodyPr>
          <a:lstStyle/>
          <a:p>
            <a:r>
              <a:rPr lang="sk-SK" sz="1800" b="1" dirty="0"/>
              <a:t>Best </a:t>
            </a:r>
            <a:r>
              <a:rPr lang="sk-SK" sz="1800" b="1" dirty="0" err="1"/>
              <a:t>practices</a:t>
            </a:r>
            <a:r>
              <a:rPr lang="sk-SK" sz="1800" b="1" dirty="0"/>
              <a:t>,  TESTIMONIES, </a:t>
            </a:r>
            <a:r>
              <a:rPr lang="sk-SK" sz="1800" b="1" dirty="0" err="1"/>
              <a:t>experiences</a:t>
            </a:r>
            <a:r>
              <a:rPr lang="sk-SK" sz="1800" b="1" dirty="0"/>
              <a:t> </a:t>
            </a:r>
            <a:r>
              <a:rPr lang="sk-SK" sz="1800" b="1" dirty="0" err="1"/>
              <a:t>from</a:t>
            </a:r>
            <a:r>
              <a:rPr lang="sk-SK" sz="1800" b="1" dirty="0"/>
              <a:t>: </a:t>
            </a:r>
            <a:br>
              <a:rPr lang="sk-SK" sz="1800" b="1" dirty="0"/>
            </a:br>
            <a:br>
              <a:rPr lang="sk-SK" sz="1800" b="1" dirty="0"/>
            </a:br>
            <a:r>
              <a:rPr lang="sk-SK" sz="1800" b="1" dirty="0"/>
              <a:t>Gymnázium bilingválne </a:t>
            </a:r>
            <a:r>
              <a:rPr lang="sk-SK" sz="1800" b="1" dirty="0" err="1"/>
              <a:t>žilina</a:t>
            </a:r>
            <a:r>
              <a:rPr lang="sk-SK" sz="1800" b="1" dirty="0"/>
              <a:t>,   IES </a:t>
            </a:r>
            <a:r>
              <a:rPr lang="sk-SK" sz="1800" b="1" dirty="0" err="1"/>
              <a:t>Miguel</a:t>
            </a:r>
            <a:r>
              <a:rPr lang="sk-SK" sz="1800" b="1" dirty="0"/>
              <a:t> </a:t>
            </a:r>
            <a:r>
              <a:rPr lang="sk-SK" sz="1800" b="1" dirty="0" err="1"/>
              <a:t>catalán</a:t>
            </a:r>
            <a:r>
              <a:rPr lang="sk-SK" sz="1800" b="1" dirty="0"/>
              <a:t> </a:t>
            </a:r>
            <a:r>
              <a:rPr lang="sk-SK" sz="1800" b="1" dirty="0" err="1"/>
              <a:t>zaragoza</a:t>
            </a:r>
            <a:r>
              <a:rPr lang="sk-SK" sz="1800" b="1" dirty="0"/>
              <a:t>,   </a:t>
            </a:r>
            <a:r>
              <a:rPr lang="sk-SK" sz="1800" b="1" dirty="0" err="1"/>
              <a:t>schildtin</a:t>
            </a:r>
            <a:r>
              <a:rPr lang="sk-SK" sz="1800" b="1" dirty="0"/>
              <a:t> </a:t>
            </a:r>
            <a:r>
              <a:rPr lang="sk-SK" sz="1800" b="1" dirty="0" err="1"/>
              <a:t>lukio</a:t>
            </a:r>
            <a:r>
              <a:rPr lang="sk-SK" sz="1800" b="1" dirty="0"/>
              <a:t> </a:t>
            </a:r>
            <a:r>
              <a:rPr lang="sk-SK" sz="1800" b="1" dirty="0" err="1"/>
              <a:t>Jyväskylä</a:t>
            </a:r>
            <a:br>
              <a:rPr lang="sk-SK" sz="1600" dirty="0"/>
            </a:br>
            <a:br>
              <a:rPr lang="sk-SK" sz="1600" dirty="0"/>
            </a:br>
            <a:endParaRPr lang="sk-SK" sz="1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58133" y="2228003"/>
            <a:ext cx="5422390" cy="3633047"/>
          </a:xfrm>
        </p:spPr>
        <p:txBody>
          <a:bodyPr>
            <a:normAutofit fontScale="25000" lnSpcReduction="20000"/>
          </a:bodyPr>
          <a:lstStyle/>
          <a:p>
            <a:endParaRPr lang="sk-SK" dirty="0">
              <a:hlinkClick r:id="rId2"/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470469" y="4891817"/>
            <a:ext cx="4955178" cy="1099681"/>
          </a:xfrm>
        </p:spPr>
        <p:txBody>
          <a:bodyPr>
            <a:normAutofit fontScale="25000" lnSpcReduction="20000"/>
          </a:bodyPr>
          <a:lstStyle/>
          <a:p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endParaRPr lang="sk-SK" dirty="0">
              <a:hlinkClick r:id="rId3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5600" dirty="0">
                <a:hlinkClick r:id="rId3"/>
              </a:rPr>
              <a:t>https://sk.padlet.com/jankamladenkova/88p1ytjdac8mqvcc</a:t>
            </a:r>
            <a:endParaRPr lang="sk-SK" sz="5600" dirty="0"/>
          </a:p>
          <a:p>
            <a:endParaRPr lang="sk-SK" sz="5600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047427" y="1421161"/>
            <a:ext cx="5644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https://twinspace.etwinning.net/96896/pages/page/1080657</a:t>
            </a:r>
            <a:endParaRPr lang="sk-SK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783978" y="2283635"/>
            <a:ext cx="464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Mobilities</a:t>
            </a:r>
            <a:r>
              <a:rPr lang="sk-SK" b="1" dirty="0"/>
              <a:t>:</a:t>
            </a:r>
          </a:p>
          <a:p>
            <a:r>
              <a:rPr lang="sk-SK" b="1" dirty="0"/>
              <a:t>2-months </a:t>
            </a:r>
            <a:r>
              <a:rPr lang="sk-SK" b="1" dirty="0" err="1"/>
              <a:t>for</a:t>
            </a:r>
            <a:r>
              <a:rPr lang="sk-SK" b="1" dirty="0"/>
              <a:t> students,1week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teachers</a:t>
            </a:r>
            <a:endParaRPr lang="sk-SK" b="1" dirty="0"/>
          </a:p>
          <a:p>
            <a:endParaRPr lang="sk-SK" b="1" dirty="0"/>
          </a:p>
          <a:p>
            <a:r>
              <a:rPr lang="sk-SK" b="1" dirty="0"/>
              <a:t>ES – 8 students, 5 </a:t>
            </a:r>
            <a:r>
              <a:rPr lang="sk-SK" b="1" dirty="0" err="1"/>
              <a:t>teachers</a:t>
            </a:r>
            <a:endParaRPr lang="sk-SK" b="1" dirty="0"/>
          </a:p>
          <a:p>
            <a:r>
              <a:rPr lang="sk-SK" b="1" dirty="0"/>
              <a:t>FI – 6 students, 4 </a:t>
            </a:r>
            <a:r>
              <a:rPr lang="sk-SK" b="1" dirty="0" err="1"/>
              <a:t>teachers</a:t>
            </a:r>
            <a:endParaRPr lang="sk-SK" b="1" dirty="0"/>
          </a:p>
          <a:p>
            <a:r>
              <a:rPr lang="sk-SK" b="1" dirty="0"/>
              <a:t>SK – 10 students, 3 </a:t>
            </a:r>
            <a:r>
              <a:rPr lang="sk-SK" b="1" dirty="0" err="1"/>
              <a:t>teachers</a:t>
            </a:r>
            <a:endParaRPr lang="sk-SK" b="1" dirty="0"/>
          </a:p>
          <a:p>
            <a:endParaRPr lang="sk-SK" b="1" dirty="0"/>
          </a:p>
          <a:p>
            <a:r>
              <a:rPr lang="sk-SK" b="1" dirty="0"/>
              <a:t>+ a </a:t>
            </a:r>
            <a:r>
              <a:rPr lang="sk-SK" b="1" dirty="0" err="1"/>
              <a:t>lot</a:t>
            </a:r>
            <a:r>
              <a:rPr lang="sk-SK" b="1" dirty="0"/>
              <a:t> of </a:t>
            </a:r>
            <a:r>
              <a:rPr lang="sk-SK" b="1" dirty="0" err="1"/>
              <a:t>local</a:t>
            </a:r>
            <a:r>
              <a:rPr lang="sk-SK" b="1" dirty="0"/>
              <a:t> </a:t>
            </a:r>
            <a:r>
              <a:rPr lang="sk-SK" b="1" dirty="0" err="1"/>
              <a:t>participants</a:t>
            </a:r>
            <a:endParaRPr lang="sk-SK" b="1" dirty="0"/>
          </a:p>
          <a:p>
            <a:r>
              <a:rPr lang="sk-SK" b="1" dirty="0"/>
              <a:t> </a:t>
            </a:r>
          </a:p>
          <a:p>
            <a:endParaRPr lang="sk-SK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9" y="2337906"/>
            <a:ext cx="5112047" cy="104102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01" y="3873097"/>
            <a:ext cx="1404706" cy="157046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59" y="3733062"/>
            <a:ext cx="1685388" cy="16853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313" y="3744177"/>
            <a:ext cx="1751622" cy="17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Project </a:t>
            </a:r>
            <a:r>
              <a:rPr lang="sk-SK" dirty="0" err="1"/>
              <a:t>outcome</a:t>
            </a:r>
            <a:r>
              <a:rPr lang="sk-SK" dirty="0"/>
              <a:t> and </a:t>
            </a:r>
            <a:r>
              <a:rPr lang="sk-SK" dirty="0" err="1"/>
              <a:t>results</a:t>
            </a:r>
            <a:r>
              <a:rPr lang="sk-SK" dirty="0"/>
              <a:t>: </a:t>
            </a:r>
            <a:br>
              <a:rPr lang="sk-SK" dirty="0"/>
            </a:br>
            <a:endParaRPr lang="sk-SK" sz="1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improved</a:t>
            </a:r>
            <a:r>
              <a:rPr lang="sk-SK" b="1" dirty="0"/>
              <a:t> </a:t>
            </a:r>
            <a:r>
              <a:rPr lang="sk-SK" b="1" dirty="0" err="1"/>
              <a:t>language</a:t>
            </a:r>
            <a:r>
              <a:rPr lang="sk-SK" b="1" dirty="0"/>
              <a:t> and </a:t>
            </a:r>
            <a:r>
              <a:rPr lang="sk-SK" b="1" dirty="0" err="1"/>
              <a:t>digital</a:t>
            </a:r>
            <a:r>
              <a:rPr lang="sk-SK" b="1" dirty="0"/>
              <a:t> </a:t>
            </a:r>
            <a:r>
              <a:rPr lang="sk-SK" b="1" dirty="0" err="1"/>
              <a:t>competences</a:t>
            </a:r>
            <a:r>
              <a:rPr lang="sk-SK" b="1" dirty="0"/>
              <a:t>, </a:t>
            </a:r>
            <a:r>
              <a:rPr lang="sk-SK" b="1" dirty="0" err="1"/>
              <a:t>social</a:t>
            </a:r>
            <a:r>
              <a:rPr lang="sk-SK" b="1" dirty="0"/>
              <a:t> </a:t>
            </a:r>
            <a:r>
              <a:rPr lang="sk-SK" b="1" dirty="0" err="1"/>
              <a:t>skills</a:t>
            </a:r>
            <a:endParaRPr lang="sk-SK" b="1" dirty="0"/>
          </a:p>
          <a:p>
            <a:r>
              <a:rPr lang="sk-SK" b="1" dirty="0" err="1"/>
              <a:t>raised</a:t>
            </a:r>
            <a:r>
              <a:rPr lang="sk-SK" b="1" dirty="0"/>
              <a:t> </a:t>
            </a:r>
            <a:r>
              <a:rPr lang="sk-SK" b="1" dirty="0" err="1"/>
              <a:t>cultural</a:t>
            </a:r>
            <a:r>
              <a:rPr lang="sk-SK" b="1" dirty="0"/>
              <a:t> </a:t>
            </a:r>
            <a:r>
              <a:rPr lang="sk-SK" b="1" dirty="0" err="1"/>
              <a:t>awareness</a:t>
            </a:r>
            <a:r>
              <a:rPr lang="sk-SK" b="1" dirty="0"/>
              <a:t> </a:t>
            </a:r>
          </a:p>
          <a:p>
            <a:r>
              <a:rPr lang="sk-SK" b="1" dirty="0" err="1"/>
              <a:t>strengthened</a:t>
            </a:r>
            <a:r>
              <a:rPr lang="sk-SK" b="1" dirty="0"/>
              <a:t> </a:t>
            </a:r>
            <a:r>
              <a:rPr lang="sk-SK" b="1" dirty="0" err="1"/>
              <a:t>cooperation</a:t>
            </a:r>
            <a:r>
              <a:rPr lang="sk-SK" b="1" dirty="0"/>
              <a:t> </a:t>
            </a:r>
            <a:r>
              <a:rPr lang="sk-SK" b="1" dirty="0" err="1"/>
              <a:t>between</a:t>
            </a:r>
            <a:r>
              <a:rPr lang="sk-SK" b="1" dirty="0"/>
              <a:t> </a:t>
            </a:r>
            <a:r>
              <a:rPr lang="sk-SK" b="1" dirty="0" err="1"/>
              <a:t>schools</a:t>
            </a:r>
            <a:endParaRPr lang="sk-SK" b="1" dirty="0"/>
          </a:p>
          <a:p>
            <a:r>
              <a:rPr lang="sk-SK" b="1" dirty="0" err="1"/>
              <a:t>portfolio</a:t>
            </a:r>
            <a:r>
              <a:rPr lang="sk-SK" b="1" dirty="0"/>
              <a:t> of </a:t>
            </a:r>
            <a:r>
              <a:rPr lang="sk-SK" b="1" dirty="0" err="1"/>
              <a:t>teaching</a:t>
            </a:r>
            <a:r>
              <a:rPr lang="sk-SK" b="1" dirty="0"/>
              <a:t> </a:t>
            </a:r>
            <a:r>
              <a:rPr lang="sk-SK" b="1" dirty="0" err="1"/>
              <a:t>methods</a:t>
            </a:r>
            <a:r>
              <a:rPr lang="sk-SK" b="1" dirty="0"/>
              <a:t> </a:t>
            </a:r>
            <a:r>
              <a:rPr lang="sk-SK" b="1" dirty="0" err="1"/>
              <a:t>including</a:t>
            </a:r>
            <a:r>
              <a:rPr lang="sk-SK" b="1" dirty="0"/>
              <a:t> </a:t>
            </a:r>
            <a:r>
              <a:rPr lang="sk-SK" b="1" dirty="0" err="1"/>
              <a:t>integration</a:t>
            </a:r>
            <a:r>
              <a:rPr lang="sk-SK" b="1" dirty="0"/>
              <a:t> of </a:t>
            </a:r>
            <a:r>
              <a:rPr lang="sk-SK" b="1" dirty="0" err="1"/>
              <a:t>foreign</a:t>
            </a:r>
            <a:r>
              <a:rPr lang="sk-SK" b="1" dirty="0"/>
              <a:t> students</a:t>
            </a:r>
          </a:p>
          <a:p>
            <a:r>
              <a:rPr lang="sk-SK" b="1" dirty="0" err="1"/>
              <a:t>practical</a:t>
            </a:r>
            <a:r>
              <a:rPr lang="sk-SK" b="1" dirty="0"/>
              <a:t> </a:t>
            </a:r>
            <a:r>
              <a:rPr lang="sk-SK" b="1" dirty="0" err="1"/>
              <a:t>tips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mobility </a:t>
            </a:r>
            <a:r>
              <a:rPr lang="sk-SK" b="1" dirty="0" err="1"/>
              <a:t>organisation</a:t>
            </a:r>
            <a:endParaRPr lang="sk-SK" dirty="0"/>
          </a:p>
        </p:txBody>
      </p:sp>
      <p:pic>
        <p:nvPicPr>
          <p:cNvPr id="4" name="Zástupný objekt pre obsah 14">
            <a:extLst>
              <a:ext uri="{FF2B5EF4-FFF2-40B4-BE49-F238E27FC236}">
                <a16:creationId xmlns:a16="http://schemas.microsoft.com/office/drawing/2014/main" id="{91881A8B-4F6D-6407-4160-2CB25FAC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68" y="1917797"/>
            <a:ext cx="2364581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janka.mladenkova@gbza.eu</a:t>
            </a:r>
            <a:endParaRPr lang="sk-SK" dirty="0"/>
          </a:p>
          <a:p>
            <a:r>
              <a:rPr lang="sk-SK" dirty="0">
                <a:hlinkClick r:id="rId3"/>
              </a:rPr>
              <a:t>satu.syyrakki@gradia.fi</a:t>
            </a:r>
            <a:endParaRPr lang="sk-SK" dirty="0"/>
          </a:p>
          <a:p>
            <a:r>
              <a:rPr lang="sk-SK" dirty="0">
                <a:hlinkClick r:id="rId4"/>
              </a:rPr>
              <a:t>lmegino@ies-mcatalan.com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567966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32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3418</TotalTime>
  <Words>181</Words>
  <Application>Microsoft Office PowerPoint</Application>
  <PresentationFormat>Širokouhlá</PresentationFormat>
  <Paragraphs>40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Dividenda</vt:lpstr>
      <vt:lpstr> ERASMUS+ KA2 project  EWF – Education without frontiers </vt:lpstr>
      <vt:lpstr>Best practices,  TESTIMONIES, experiences from:   Gymnázium bilingválne žilina,   IES Miguel catalán zaragoza,   schildtin lukio Jyväskylä  </vt:lpstr>
      <vt:lpstr>Project outcome and results:  </vt:lpstr>
      <vt:lpstr>Thank you for your attention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KA2 project  EWF – Education without frontiers</dc:title>
  <dc:creator>Janka Mládenková</dc:creator>
  <cp:lastModifiedBy>Janka Mládenková</cp:lastModifiedBy>
  <cp:revision>14</cp:revision>
  <dcterms:created xsi:type="dcterms:W3CDTF">2022-05-07T18:35:33Z</dcterms:created>
  <dcterms:modified xsi:type="dcterms:W3CDTF">2022-05-13T21:10:58Z</dcterms:modified>
</cp:coreProperties>
</file>