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74" r:id="rId4"/>
    <p:sldId id="259" r:id="rId5"/>
    <p:sldId id="269" r:id="rId6"/>
    <p:sldId id="258" r:id="rId7"/>
    <p:sldId id="270" r:id="rId8"/>
    <p:sldId id="273" r:id="rId9"/>
    <p:sldId id="275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74"/>
    <p:restoredTop sz="94643"/>
  </p:normalViewPr>
  <p:slideViewPr>
    <p:cSldViewPr snapToGrid="0" snapToObjects="1">
      <p:cViewPr varScale="1">
        <p:scale>
          <a:sx n="153" d="100"/>
          <a:sy n="153" d="100"/>
        </p:scale>
        <p:origin x="92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A81D2-981E-994C-988C-1DA189DF7447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D2D52-EE91-F840-92D7-A143ECF250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14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D2D52-EE91-F840-92D7-A143ECF2506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296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709017-FF6E-3C43-8852-60AFD2FD8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B88E87-0EB1-DB40-99ED-4FD70276F9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389036-AD33-CF4C-AC40-D95594B6F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622AF8-BEDC-624E-9D73-497635C7B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748EB4-9B59-1D47-A8DD-DDCC8D10E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9251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8E2D0-6A5C-944A-850D-E2C794E5D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B33488-0FF6-DD4C-9BEA-40C72C5B7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F6A48-A58D-7247-BD2B-148E1F0A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4C7F3-02DE-F844-B6AB-DA7A1696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A18F15-3BB8-5040-AAA9-E4EC7073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16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1B2AACC-E559-9F40-8BC9-D52A58CF5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345C177-B9F4-C445-9A5A-E29AFDADF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F1AC96-B5F7-DA40-A7BE-43C564EB2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8FA8FE-38CC-5741-873D-9C8D3E97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357B76-D6E5-E842-BDD7-4C066D49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94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89D37-989A-574F-88F0-3210A384D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E37F5E-7BC9-9644-A1A2-916F1800F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B77479-FC93-A646-9859-0C6E7874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AE30DA-8DF9-6447-B78B-11572FB4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7EA10A-D3D4-B84F-8628-F212B05BE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04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27643-55E0-2D42-A9BD-039844AE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862B33C-12BF-AF40-89B3-3336924B66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FB5773-DE62-884F-B51B-4D137D5C8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4C935B-1E05-1041-BCEC-887F1246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2A565B-0CA8-BE48-BD29-0F175F370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1078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2B0E1-F810-6F41-9668-775326CCE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A1A08E-F7A6-AD4F-9191-56C97AC85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229798-E66A-7C4D-B85A-D7C0CD791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39DF3F-2027-044A-8B29-540738888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BC2002-477E-7842-BEF7-4F963BC4D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2F426E-1BF4-F346-A31F-83F58C34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27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B6AAB-B991-254B-B7C7-EE3103A99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2ECDC0-AF5E-EA42-B850-239994668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EEE387-D9DD-9D44-B866-A362B1B45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4FEC496-FAAA-374A-B68C-63BD2C6EB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867E3F-BD33-6748-81D6-6A2AF00750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A72162-6CDD-6D41-93D5-46E6076A9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6FEB236-D50F-B54A-85B3-D035F79D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79044FB-A761-AE45-B8EF-215D193D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846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2DB03-2F18-D843-A709-F80CF134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2D963EA-3763-AF46-804E-2AD91382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A684D9-B400-EB4C-81BE-9234DF82F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D1E686-2EB9-1D40-9E90-2C543EF2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9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92BE06-F059-8A4E-A77A-5CAE73EE2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06E682E-BC67-F847-A2DE-8F909D8E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248102-4902-FF44-B169-D5C12DDC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840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B726E-1346-DF45-B9B4-2B503293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FA0266-E692-564C-9D44-B1D6C5276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1D92C3-DDE9-D644-9294-663202AE8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C93DAE-5DB7-6F44-A834-EC8F61F1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444E158-2CC6-8244-B890-AEDDA441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940A19-C348-1C4B-B9A8-DC6B83DC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77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DA2F5-6F12-F442-9D90-DA6B686C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41913E8-5AF5-6E4E-8CCE-4DD0704F9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4450A2-956B-854C-A76E-95F403EC1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E31449-EDFD-C143-A73A-544C5DC6E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7DB786-B9EE-6D4B-BC14-6A745450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65BE93F-E715-9245-9420-892CAB518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69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DD6A667-C023-4642-AFFD-21D527C99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65120AC-0264-3B4F-ABBA-F7CB7E74A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527FAD-DC29-4C43-99BE-8A401D25E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2468-4F52-A748-B037-575A8E5E9F09}" type="datetimeFigureOut">
              <a:rPr lang="de-DE" smtClean="0"/>
              <a:t>18.05.22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EAC459-CE9C-724C-8379-3C386CA3C4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C1969D-77F5-DE41-AD28-C7E8BC5EB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09799-7049-4345-A1B4-CB4130A228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54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76813-9C49-274F-B896-8D4E33DE6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324" y="214819"/>
            <a:ext cx="11615351" cy="1107997"/>
          </a:xfrm>
        </p:spPr>
        <p:txBody>
          <a:bodyPr>
            <a:noAutofit/>
          </a:bodyPr>
          <a:lstStyle/>
          <a:p>
            <a:r>
              <a:rPr lang="de-DE" sz="72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Network </a:t>
            </a:r>
            <a:r>
              <a:rPr lang="de-DE" sz="72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conference</a:t>
            </a:r>
            <a:endParaRPr lang="de-DE" sz="7200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F8CDDCA-D996-7B4B-ABC3-42EB6EA2A5CF}"/>
              </a:ext>
            </a:extLst>
          </p:cNvPr>
          <p:cNvSpPr txBox="1"/>
          <p:nvPr/>
        </p:nvSpPr>
        <p:spPr>
          <a:xfrm>
            <a:off x="3007839" y="2166887"/>
            <a:ext cx="643993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Esch-</a:t>
            </a:r>
            <a:r>
              <a:rPr lang="de-DE" sz="48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sur</a:t>
            </a:r>
            <a:r>
              <a:rPr lang="de-DE" sz="4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-Alzette (Luxembourg)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872620-71AA-7C41-B553-4D28BBA850BB}"/>
              </a:ext>
            </a:extLst>
          </p:cNvPr>
          <p:cNvSpPr txBox="1"/>
          <p:nvPr/>
        </p:nvSpPr>
        <p:spPr>
          <a:xfrm>
            <a:off x="778476" y="4515762"/>
            <a:ext cx="10898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25.10. – 29.10.2022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C2616C3-C5F0-074D-8D7C-D5BEE3F2B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3835" y="2342238"/>
            <a:ext cx="2465036" cy="15925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195FD85-9A48-6D44-AA06-5460EE0E52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128" y="2342238"/>
            <a:ext cx="1299170" cy="15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ACEE1-7780-24E2-60A3-0D43439F78D8}"/>
              </a:ext>
            </a:extLst>
          </p:cNvPr>
          <p:cNvSpPr txBox="1">
            <a:spLocks/>
          </p:cNvSpPr>
          <p:nvPr/>
        </p:nvSpPr>
        <p:spPr>
          <a:xfrm>
            <a:off x="217735" y="0"/>
            <a:ext cx="8828294" cy="1061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Welcome </a:t>
            </a:r>
            <a:r>
              <a:rPr lang="de-DE" sz="72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to</a:t>
            </a:r>
            <a:r>
              <a:rPr lang="de-DE" sz="72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72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Esch</a:t>
            </a:r>
            <a:endParaRPr lang="de-DE" sz="4000" b="1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</p:txBody>
      </p:sp>
      <p:pic>
        <p:nvPicPr>
          <p:cNvPr id="6" name="Grafik 5" descr="Ein Bild, das draußen, Himmel, Straße, Schild enthält.&#10;&#10;Automatisch generierte Beschreibung">
            <a:extLst>
              <a:ext uri="{FF2B5EF4-FFF2-40B4-BE49-F238E27FC236}">
                <a16:creationId xmlns:a16="http://schemas.microsoft.com/office/drawing/2014/main" id="{AAA58393-79F9-3027-6795-B8D3257F8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091" y="3788283"/>
            <a:ext cx="5801839" cy="224988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51F8688-3FA5-A95B-27A4-E7E8A1D50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532" y="1504044"/>
            <a:ext cx="1924956" cy="1924956"/>
          </a:xfrm>
          <a:prstGeom prst="rect">
            <a:avLst/>
          </a:prstGeom>
        </p:spPr>
      </p:pic>
      <p:pic>
        <p:nvPicPr>
          <p:cNvPr id="12" name="Grafik 11" descr="Ein Bild, das Berg, draußen, Straße, mehrere enthält.&#10;&#10;Automatisch generierte Beschreibung">
            <a:extLst>
              <a:ext uri="{FF2B5EF4-FFF2-40B4-BE49-F238E27FC236}">
                <a16:creationId xmlns:a16="http://schemas.microsoft.com/office/drawing/2014/main" id="{40533E73-506D-25AA-887F-9F76E395B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94" y="2899913"/>
            <a:ext cx="4726292" cy="3138258"/>
          </a:xfrm>
          <a:prstGeom prst="rect">
            <a:avLst/>
          </a:prstGeom>
        </p:spPr>
      </p:pic>
      <p:pic>
        <p:nvPicPr>
          <p:cNvPr id="16" name="Grafik 15" descr="Ein Bild, das Himmel, draußen, Gebäude, Gras enthält.&#10;&#10;Automatisch generierte Beschreibung">
            <a:extLst>
              <a:ext uri="{FF2B5EF4-FFF2-40B4-BE49-F238E27FC236}">
                <a16:creationId xmlns:a16="http://schemas.microsoft.com/office/drawing/2014/main" id="{0D21C6C1-96A0-4DAE-57B5-79013947E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090" y="3788282"/>
            <a:ext cx="5801839" cy="2356997"/>
          </a:xfrm>
          <a:prstGeom prst="rect">
            <a:avLst/>
          </a:prstGeom>
        </p:spPr>
      </p:pic>
      <p:pic>
        <p:nvPicPr>
          <p:cNvPr id="17" name="Grafik 16" descr="Ein Bild, das Fabrik enthält.&#10;&#10;Automatisch generierte Beschreibung">
            <a:extLst>
              <a:ext uri="{FF2B5EF4-FFF2-40B4-BE49-F238E27FC236}">
                <a16:creationId xmlns:a16="http://schemas.microsoft.com/office/drawing/2014/main" id="{C74A8DC7-5FCA-28EB-A44E-45A75E7786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493" y="2899914"/>
            <a:ext cx="4726292" cy="315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8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67580D1-23FB-D2F6-E872-2B341C46C591}"/>
              </a:ext>
            </a:extLst>
          </p:cNvPr>
          <p:cNvSpPr txBox="1">
            <a:spLocks/>
          </p:cNvSpPr>
          <p:nvPr/>
        </p:nvSpPr>
        <p:spPr>
          <a:xfrm>
            <a:off x="3027805" y="198500"/>
            <a:ext cx="6136390" cy="1481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72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European Youth</a:t>
            </a:r>
          </a:p>
          <a:p>
            <a:r>
              <a:rPr lang="de-DE" sz="4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V</a:t>
            </a:r>
            <a:r>
              <a:rPr lang="de-DE" sz="4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alues – </a:t>
            </a:r>
            <a:r>
              <a:rPr lang="de-DE" sz="4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I</a:t>
            </a:r>
            <a:r>
              <a:rPr lang="de-DE" sz="4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dentity - </a:t>
            </a:r>
            <a:r>
              <a:rPr lang="de-DE" sz="48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C</a:t>
            </a:r>
            <a:r>
              <a:rPr lang="de-DE" sz="40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ulture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D3074F-2547-94D9-4C58-ABDEF099C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2084689"/>
            <a:ext cx="39878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0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A747B-ACB2-F946-AEA3-7C55BBAA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Workshops</a:t>
            </a:r>
          </a:p>
        </p:txBody>
      </p:sp>
      <p:pic>
        <p:nvPicPr>
          <p:cNvPr id="4" name="Grafik 3" descr="Ein Bild, das Person, draußen, Spieler, männlich enthält.&#10;&#10;Automatisch generierte Beschreibung">
            <a:extLst>
              <a:ext uri="{FF2B5EF4-FFF2-40B4-BE49-F238E27FC236}">
                <a16:creationId xmlns:a16="http://schemas.microsoft.com/office/drawing/2014/main" id="{A38E95A3-18C3-184D-BF2F-4E7EFA0E3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888" y="3684037"/>
            <a:ext cx="2578100" cy="2628900"/>
          </a:xfrm>
          <a:prstGeom prst="rect">
            <a:avLst/>
          </a:prstGeom>
        </p:spPr>
      </p:pic>
      <p:pic>
        <p:nvPicPr>
          <p:cNvPr id="10" name="Grafik 9" descr="Ein Bild, das Person, drinnen, essend enthält.&#10;&#10;Automatisch generierte Beschreibung">
            <a:extLst>
              <a:ext uri="{FF2B5EF4-FFF2-40B4-BE49-F238E27FC236}">
                <a16:creationId xmlns:a16="http://schemas.microsoft.com/office/drawing/2014/main" id="{AA95DAB7-7511-A444-BBA3-02C6D089C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016" y="3578770"/>
            <a:ext cx="2233797" cy="2734167"/>
          </a:xfrm>
          <a:prstGeom prst="rect">
            <a:avLst/>
          </a:prstGeom>
        </p:spPr>
      </p:pic>
      <p:pic>
        <p:nvPicPr>
          <p:cNvPr id="5" name="Grafik 4" descr="Ein Bild, das Person, drinnen, Natur, Feuer enthält.&#10;&#10;Automatisch generierte Beschreibung">
            <a:extLst>
              <a:ext uri="{FF2B5EF4-FFF2-40B4-BE49-F238E27FC236}">
                <a16:creationId xmlns:a16="http://schemas.microsoft.com/office/drawing/2014/main" id="{2DA439C1-7645-F235-6984-177EF0CC9B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753" y="3832467"/>
            <a:ext cx="3864919" cy="2480470"/>
          </a:xfrm>
          <a:prstGeom prst="rect">
            <a:avLst/>
          </a:prstGeom>
        </p:spPr>
      </p:pic>
      <p:pic>
        <p:nvPicPr>
          <p:cNvPr id="6" name="Grafik 5" descr="Ein Bild, das Mann, Person enthält.&#10;&#10;Automatisch generierte Beschreibung">
            <a:extLst>
              <a:ext uri="{FF2B5EF4-FFF2-40B4-BE49-F238E27FC236}">
                <a16:creationId xmlns:a16="http://schemas.microsoft.com/office/drawing/2014/main" id="{662631F4-91DB-8F07-2964-D672720487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9354" y="800100"/>
            <a:ext cx="3446790" cy="2296510"/>
          </a:xfrm>
          <a:prstGeom prst="rect">
            <a:avLst/>
          </a:prstGeom>
        </p:spPr>
      </p:pic>
      <p:pic>
        <p:nvPicPr>
          <p:cNvPr id="8" name="Grafik 7" descr="Ein Bild, das drinnen, Boden enthält.&#10;&#10;Automatisch generierte Beschreibung">
            <a:extLst>
              <a:ext uri="{FF2B5EF4-FFF2-40B4-BE49-F238E27FC236}">
                <a16:creationId xmlns:a16="http://schemas.microsoft.com/office/drawing/2014/main" id="{81736CD4-AA36-797F-C171-A587D79DCB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5398" y="800100"/>
            <a:ext cx="2405093" cy="26289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80AD484-8CF1-C10F-EA0B-A2CA4D1FA8E4}"/>
              </a:ext>
            </a:extLst>
          </p:cNvPr>
          <p:cNvSpPr txBox="1"/>
          <p:nvPr/>
        </p:nvSpPr>
        <p:spPr>
          <a:xfrm>
            <a:off x="228361" y="2219653"/>
            <a:ext cx="29113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Improtheatre</a:t>
            </a:r>
            <a:endParaRPr lang="de-DE" sz="2400" b="1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  <a:p>
            <a:endParaRPr lang="de-DE" sz="2400" b="1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  <a:p>
            <a:r>
              <a:rPr lang="de-DE" sz="24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Poetryslam</a:t>
            </a:r>
          </a:p>
          <a:p>
            <a:endParaRPr lang="de-DE" sz="2400" b="1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  <a:p>
            <a:r>
              <a:rPr lang="de-DE" sz="24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Streetart</a:t>
            </a:r>
          </a:p>
          <a:p>
            <a:endParaRPr lang="de-DE" sz="2400" b="1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  <a:p>
            <a:r>
              <a:rPr lang="de-DE" sz="24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Dance</a:t>
            </a:r>
          </a:p>
          <a:p>
            <a:endParaRPr lang="de-DE" sz="2400" b="1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  <a:p>
            <a:r>
              <a:rPr lang="de-DE" sz="24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Hip Hop</a:t>
            </a:r>
          </a:p>
        </p:txBody>
      </p:sp>
    </p:spTree>
    <p:extLst>
      <p:ext uri="{BB962C8B-B14F-4D97-AF65-F5344CB8AC3E}">
        <p14:creationId xmlns:p14="http://schemas.microsoft.com/office/powerpoint/2010/main" val="83543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D007DAD-5330-57F4-5E47-CEFAB5D1D3D6}"/>
              </a:ext>
            </a:extLst>
          </p:cNvPr>
          <p:cNvSpPr txBox="1"/>
          <p:nvPr/>
        </p:nvSpPr>
        <p:spPr>
          <a:xfrm>
            <a:off x="283231" y="625263"/>
            <a:ext cx="11625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- 2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students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(16-18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years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)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staying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in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hostfamilies</a:t>
            </a:r>
            <a:endParaRPr lang="de-DE" sz="4400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2DD0C1C-2B1F-4CEB-0E70-2E70EE79D622}"/>
              </a:ext>
            </a:extLst>
          </p:cNvPr>
          <p:cNvSpPr txBox="1"/>
          <p:nvPr/>
        </p:nvSpPr>
        <p:spPr>
          <a:xfrm>
            <a:off x="328165" y="5481506"/>
            <a:ext cx="11783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- </a:t>
            </a:r>
            <a:r>
              <a:rPr lang="de-LU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No</a:t>
            </a:r>
            <a:r>
              <a:rPr lang="de-LU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previous</a:t>
            </a:r>
            <a:r>
              <a:rPr lang="de-LU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knowledge</a:t>
            </a:r>
            <a:r>
              <a:rPr lang="de-LU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is</a:t>
            </a:r>
            <a:r>
              <a:rPr lang="de-LU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LU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necessary</a:t>
            </a:r>
            <a:endParaRPr lang="de-DE" sz="4400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724D1FF-87A0-020D-6D5D-39C533DE09DC}"/>
              </a:ext>
            </a:extLst>
          </p:cNvPr>
          <p:cNvSpPr txBox="1"/>
          <p:nvPr/>
        </p:nvSpPr>
        <p:spPr>
          <a:xfrm>
            <a:off x="283231" y="1783828"/>
            <a:ext cx="111751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- Every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student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makes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a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choice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of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2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workshops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  (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first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/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second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choice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6D7B1F-A6B4-F72A-B6E9-A549A350C92C}"/>
              </a:ext>
            </a:extLst>
          </p:cNvPr>
          <p:cNvSpPr txBox="1"/>
          <p:nvPr/>
        </p:nvSpPr>
        <p:spPr>
          <a:xfrm>
            <a:off x="328164" y="3627622"/>
            <a:ext cx="11721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-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Students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from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one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school</a:t>
            </a:r>
            <a:r>
              <a:rPr lang="de-DE" sz="4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pick different </a:t>
            </a:r>
            <a:r>
              <a:rPr lang="de-DE" sz="4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workshops</a:t>
            </a:r>
            <a:endParaRPr lang="de-DE" sz="4400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0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AE61E7-D47D-984E-A565-8D3FFF96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9325"/>
          </a:xfrm>
        </p:spPr>
        <p:txBody>
          <a:bodyPr>
            <a:normAutofit/>
          </a:bodyPr>
          <a:lstStyle/>
          <a:p>
            <a:r>
              <a:rPr lang="de-DE" sz="54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Accomodation</a:t>
            </a:r>
            <a:r>
              <a:rPr lang="de-DE" sz="54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(Teachers)</a:t>
            </a:r>
          </a:p>
        </p:txBody>
      </p:sp>
      <p:pic>
        <p:nvPicPr>
          <p:cNvPr id="7" name="Grafik 6" descr="Ein Bild, das Fabrik enthält.&#10;&#10;Automatisch generierte Beschreibung">
            <a:extLst>
              <a:ext uri="{FF2B5EF4-FFF2-40B4-BE49-F238E27FC236}">
                <a16:creationId xmlns:a16="http://schemas.microsoft.com/office/drawing/2014/main" id="{705FC51E-441D-0B4C-8531-CF0179C7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6978868" cy="465257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8EC9186-B237-614D-ADEF-D3EA4AF6EC12}"/>
              </a:ext>
            </a:extLst>
          </p:cNvPr>
          <p:cNvSpPr txBox="1"/>
          <p:nvPr/>
        </p:nvSpPr>
        <p:spPr>
          <a:xfrm>
            <a:off x="7817068" y="1690688"/>
            <a:ext cx="437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bg1"/>
                </a:solidFill>
              </a:rPr>
              <a:t>The </a:t>
            </a:r>
            <a:r>
              <a:rPr lang="de-DE" sz="3600" dirty="0" err="1">
                <a:solidFill>
                  <a:schemeClr val="bg1"/>
                </a:solidFill>
              </a:rPr>
              <a:t>Belval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district</a:t>
            </a:r>
            <a:endParaRPr lang="de-DE" sz="3600" dirty="0">
              <a:solidFill>
                <a:schemeClr val="bg1"/>
              </a:solidFill>
            </a:endParaRPr>
          </a:p>
          <a:p>
            <a:pPr algn="ctr"/>
            <a:br>
              <a:rPr lang="de-DE" dirty="0">
                <a:solidFill>
                  <a:schemeClr val="bg1"/>
                </a:solidFill>
              </a:rPr>
            </a:br>
            <a:r>
              <a:rPr lang="de-DE" i="1" dirty="0">
                <a:solidFill>
                  <a:schemeClr val="bg1"/>
                </a:solidFill>
              </a:rPr>
              <a:t>‚</a:t>
            </a:r>
            <a:r>
              <a:rPr lang="de-DE" i="1" dirty="0" err="1">
                <a:solidFill>
                  <a:schemeClr val="bg1"/>
                </a:solidFill>
              </a:rPr>
              <a:t>Where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the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past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is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remixed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with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the</a:t>
            </a:r>
            <a:r>
              <a:rPr lang="de-DE" i="1" dirty="0">
                <a:solidFill>
                  <a:schemeClr val="bg1"/>
                </a:solidFill>
              </a:rPr>
              <a:t> </a:t>
            </a:r>
            <a:r>
              <a:rPr lang="de-DE" i="1" dirty="0" err="1">
                <a:solidFill>
                  <a:schemeClr val="bg1"/>
                </a:solidFill>
              </a:rPr>
              <a:t>future</a:t>
            </a:r>
            <a:r>
              <a:rPr lang="de-DE" i="1" dirty="0">
                <a:solidFill>
                  <a:schemeClr val="bg1"/>
                </a:solidFill>
              </a:rPr>
              <a:t>'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536CDD7-F699-2943-BE69-894D8DBEB6EE}"/>
              </a:ext>
            </a:extLst>
          </p:cNvPr>
          <p:cNvSpPr txBox="1"/>
          <p:nvPr/>
        </p:nvSpPr>
        <p:spPr>
          <a:xfrm>
            <a:off x="8816865" y="3493757"/>
            <a:ext cx="2375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Hotel Ibis * * * </a:t>
            </a: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141319F5-A98B-17BB-ED46-C08E085E8A31}"/>
              </a:ext>
            </a:extLst>
          </p:cNvPr>
          <p:cNvCxnSpPr>
            <a:cxnSpLocks/>
          </p:cNvCxnSpPr>
          <p:nvPr/>
        </p:nvCxnSpPr>
        <p:spPr>
          <a:xfrm flipH="1">
            <a:off x="1637071" y="1489587"/>
            <a:ext cx="840658" cy="1939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0A01E7A-3FAB-7D42-89A0-957A4591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Participation</a:t>
            </a:r>
            <a:r>
              <a:rPr lang="de-DE" sz="54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</a:t>
            </a:r>
            <a:r>
              <a:rPr lang="de-DE" sz="5400" b="1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fee</a:t>
            </a:r>
            <a:r>
              <a:rPr lang="de-DE" sz="5400" b="1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: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E3D9442-69BF-1EEA-28F8-307B2AE8A837}"/>
              </a:ext>
            </a:extLst>
          </p:cNvPr>
          <p:cNvSpPr txBox="1"/>
          <p:nvPr/>
        </p:nvSpPr>
        <p:spPr>
          <a:xfrm>
            <a:off x="838200" y="2459504"/>
            <a:ext cx="1013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Single </a:t>
            </a:r>
            <a:r>
              <a:rPr lang="de-DE" sz="40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room</a:t>
            </a:r>
            <a:r>
              <a:rPr lang="de-DE" sz="40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550€ per </a:t>
            </a:r>
            <a:r>
              <a:rPr lang="de-DE" sz="40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person</a:t>
            </a:r>
            <a:endParaRPr lang="de-DE" sz="4000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  <a:p>
            <a:endParaRPr lang="de-DE" sz="4000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  <a:p>
            <a:r>
              <a:rPr lang="de-DE" sz="40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Double </a:t>
            </a:r>
            <a:r>
              <a:rPr lang="de-DE" sz="40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room</a:t>
            </a:r>
            <a:r>
              <a:rPr lang="de-DE" sz="40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400€ per </a:t>
            </a:r>
            <a:r>
              <a:rPr lang="de-DE" sz="40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person</a:t>
            </a:r>
            <a:endParaRPr lang="de-DE" sz="4000" dirty="0">
              <a:solidFill>
                <a:schemeClr val="bg1"/>
              </a:solidFill>
              <a:latin typeface="Impact Label Reversed" pitchFamily="2" charset="0"/>
              <a:ea typeface="Impact Label Rever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95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BBB8AC7-FC54-4478-442C-E62CE6D11434}"/>
              </a:ext>
            </a:extLst>
          </p:cNvPr>
          <p:cNvSpPr txBox="1"/>
          <p:nvPr/>
        </p:nvSpPr>
        <p:spPr>
          <a:xfrm>
            <a:off x="314325" y="99179"/>
            <a:ext cx="8896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See </a:t>
            </a:r>
            <a:r>
              <a:rPr lang="de-DE" sz="5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you</a:t>
            </a:r>
            <a:r>
              <a:rPr lang="de-DE" sz="5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in </a:t>
            </a:r>
            <a:r>
              <a:rPr lang="de-DE" sz="54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Esch</a:t>
            </a:r>
            <a:r>
              <a:rPr lang="de-DE" sz="54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...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95C057C-58FC-6814-A314-3E6C8B030EEF}"/>
              </a:ext>
            </a:extLst>
          </p:cNvPr>
          <p:cNvSpPr txBox="1"/>
          <p:nvPr/>
        </p:nvSpPr>
        <p:spPr>
          <a:xfrm>
            <a:off x="447674" y="4829175"/>
            <a:ext cx="11296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...</a:t>
            </a:r>
            <a:r>
              <a:rPr lang="de-DE" sz="60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where</a:t>
            </a:r>
            <a:r>
              <a:rPr lang="de-DE" sz="60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 Europe </a:t>
            </a:r>
            <a:r>
              <a:rPr lang="de-DE" sz="6000" dirty="0" err="1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happens</a:t>
            </a:r>
            <a:r>
              <a:rPr lang="de-DE" sz="6000" dirty="0">
                <a:solidFill>
                  <a:schemeClr val="bg1"/>
                </a:solidFill>
                <a:latin typeface="Impact Label Reversed" pitchFamily="2" charset="0"/>
                <a:ea typeface="Impact Label Reversed" pitchFamily="2" charset="0"/>
              </a:rPr>
              <a:t>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0AF088-E997-8024-7938-9B5447380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210" y="1943725"/>
            <a:ext cx="3596443" cy="232347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69E72E0-0F12-1BDF-6BEC-6986F183B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652" y="1943725"/>
            <a:ext cx="1895465" cy="23234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F5A42C-C493-6BE1-3289-0464696D7C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4117" y="1943725"/>
            <a:ext cx="2365708" cy="23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874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399</Words>
  <Application>Microsoft Office PowerPoint</Application>
  <PresentationFormat>Breitbild</PresentationFormat>
  <Paragraphs>42</Paragraphs>
  <Slides>9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Office</vt:lpstr>
      <vt:lpstr>Network conference</vt:lpstr>
      <vt:lpstr>PowerPoint-Präsentation</vt:lpstr>
      <vt:lpstr>PowerPoint-Präsentation</vt:lpstr>
      <vt:lpstr>Workshops</vt:lpstr>
      <vt:lpstr>PowerPoint-Präsentation</vt:lpstr>
      <vt:lpstr>Accomodation (Teachers)</vt:lpstr>
      <vt:lpstr>Participation fee: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 conference</dc:title>
  <dc:creator>Carine Linster</dc:creator>
  <cp:lastModifiedBy>KONNEN Caroline</cp:lastModifiedBy>
  <cp:revision>12</cp:revision>
  <cp:lastPrinted>2022-05-09T07:13:16Z</cp:lastPrinted>
  <dcterms:created xsi:type="dcterms:W3CDTF">2021-05-06T06:41:22Z</dcterms:created>
  <dcterms:modified xsi:type="dcterms:W3CDTF">2022-05-18T12:10:51Z</dcterms:modified>
</cp:coreProperties>
</file>