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sldIdLst>
    <p:sldId id="256" r:id="rId2"/>
    <p:sldId id="258" r:id="rId3"/>
    <p:sldId id="278" r:id="rId4"/>
    <p:sldId id="273" r:id="rId5"/>
    <p:sldId id="275" r:id="rId6"/>
    <p:sldId id="271" r:id="rId7"/>
    <p:sldId id="277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1" autoAdjust="0"/>
    <p:restoredTop sz="86530" autoAdjust="0"/>
  </p:normalViewPr>
  <p:slideViewPr>
    <p:cSldViewPr>
      <p:cViewPr varScale="1">
        <p:scale>
          <a:sx n="79" d="100"/>
          <a:sy n="79" d="100"/>
        </p:scale>
        <p:origin x="-15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58534-F15B-44D8-B0EE-E8CAF6FB1723}" type="datetimeFigureOut">
              <a:rPr lang="sk-SK" smtClean="0"/>
              <a:pPr/>
              <a:t>16. 10. 2018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AD5E8-6952-4CF1-A6EF-F233D7E476A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1949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AD5E8-6952-4CF1-A6EF-F233D7E476A2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AD5E8-6952-4CF1-A6EF-F233D7E476A2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AD5E8-6952-4CF1-A6EF-F233D7E476A2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7690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AD5E8-6952-4CF1-A6EF-F233D7E476A2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7690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AD5E8-6952-4CF1-A6EF-F233D7E476A2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AD5E8-6952-4CF1-A6EF-F233D7E476A2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ĺž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ĺž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F6E6-8F29-4D89-9C71-375772E51B2B}" type="datetime1">
              <a:rPr lang="sk-SK" smtClean="0"/>
              <a:pPr/>
              <a:t>16. 10. 2018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Mgr. Janka Mládenková, GBZA</a:t>
            </a:r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CE1927F-2A57-45BA-B139-DD4A7099278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217C-B8B5-403E-B29C-2B5C85BFADDA}" type="datetime1">
              <a:rPr lang="sk-SK" smtClean="0"/>
              <a:pPr/>
              <a:t>16. 10. 2018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Mgr. Janka Mládenková, GBZA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927F-2A57-45BA-B139-DD4A7099278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39BC-184D-4B16-8CD6-BB527CAB963B}" type="datetime1">
              <a:rPr lang="sk-SK" smtClean="0"/>
              <a:pPr/>
              <a:t>16. 10. 2018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Mgr. Janka Mládenková, GBZA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927F-2A57-45BA-B139-DD4A7099278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2743B-C6E3-4598-BA94-7D0B7CF5F810}" type="datetime1">
              <a:rPr lang="sk-SK" smtClean="0"/>
              <a:pPr/>
              <a:t>16. 10. 2018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Mgr. Janka Mládenková, GBZA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927F-2A57-45BA-B139-DD4A7099278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ĺž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01A4-8E08-47A0-9333-926F1223282F}" type="datetime1">
              <a:rPr lang="sk-SK" smtClean="0"/>
              <a:pPr/>
              <a:t>16. 10. 2018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sk-SK" smtClean="0"/>
              <a:t>Mgr. Janka Mládenková, GBZA</a:t>
            </a:r>
            <a:endParaRPr lang="sk-SK"/>
          </a:p>
        </p:txBody>
      </p:sp>
      <p:sp>
        <p:nvSpPr>
          <p:cNvPr id="7" name="Obdĺž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E1927F-2A57-45BA-B139-DD4A7099278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4558-C8C2-4530-8633-D099C0FED781}" type="datetime1">
              <a:rPr lang="sk-SK" smtClean="0"/>
              <a:pPr/>
              <a:t>16. 10. 2018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Mgr. Janka Mládenková, GBZA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927F-2A57-45BA-B139-DD4A7099278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1818-F9CC-4997-A457-371953873492}" type="datetime1">
              <a:rPr lang="sk-SK" smtClean="0"/>
              <a:pPr/>
              <a:t>16. 10. 2018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Mgr. Janka Mládenková, GBZA</a:t>
            </a:r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927F-2A57-45BA-B139-DD4A7099278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B0448-E099-4D7E-806D-98B3B373C3A9}" type="datetime1">
              <a:rPr lang="sk-SK" smtClean="0"/>
              <a:pPr/>
              <a:t>16. 10. 2018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Mgr. Janka Mládenková, GBZA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927F-2A57-45BA-B139-DD4A7099278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BE8E-9DA6-46F3-BCCD-E4417FA60191}" type="datetime1">
              <a:rPr lang="sk-SK" smtClean="0"/>
              <a:pPr/>
              <a:t>16. 10. 2018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Mgr. Janka Mládenková, GBZA</a:t>
            </a: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927F-2A57-45BA-B139-DD4A7099278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ĺž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09EA-EFFA-4D20-BA66-8C5ADF67E614}" type="datetime1">
              <a:rPr lang="sk-SK" smtClean="0"/>
              <a:pPr/>
              <a:t>16. 10. 2018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Mgr. Janka Mládenková, GBZA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927F-2A57-45BA-B139-DD4A7099278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DBFC-7AD4-4718-83D2-151A24872446}" type="datetime1">
              <a:rPr lang="sk-SK" smtClean="0"/>
              <a:pPr/>
              <a:t>16. 10. 2018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sk-SK" smtClean="0"/>
              <a:t>Mgr. Janka Mládenková, GBZA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E1927F-2A57-45BA-B139-DD4A7099278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Obdĺž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ĺž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03EBC2-BC26-4730-9F01-017F05793916}" type="datetime1">
              <a:rPr lang="sk-SK" smtClean="0"/>
              <a:pPr/>
              <a:t>16. 10. 2018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Mgr. Janka Mládenková, GBZA</a:t>
            </a:r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CE1927F-2A57-45BA-B139-DD4A7099278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3212976"/>
            <a:ext cx="8496944" cy="2808312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Arial" pitchFamily="34" charset="0"/>
              <a:buChar char="•"/>
            </a:pPr>
            <a:endParaRPr lang="sk-SK" sz="2800" b="1" dirty="0" smtClean="0">
              <a:solidFill>
                <a:srgbClr val="002060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sk-SK" sz="2800" b="1" dirty="0" smtClean="0">
                <a:solidFill>
                  <a:srgbClr val="002060"/>
                </a:solidFill>
              </a:rPr>
              <a:t>KA 2 – YEL (</a:t>
            </a:r>
            <a:r>
              <a:rPr lang="sk-SK" sz="2800" b="1" dirty="0" err="1" smtClean="0">
                <a:solidFill>
                  <a:srgbClr val="002060"/>
                </a:solidFill>
              </a:rPr>
              <a:t>Young</a:t>
            </a:r>
            <a:r>
              <a:rPr lang="sk-SK" sz="2800" b="1" dirty="0" smtClean="0">
                <a:solidFill>
                  <a:srgbClr val="002060"/>
                </a:solidFill>
              </a:rPr>
              <a:t> </a:t>
            </a:r>
            <a:r>
              <a:rPr lang="sk-SK" sz="2800" b="1" dirty="0" err="1" smtClean="0">
                <a:solidFill>
                  <a:srgbClr val="002060"/>
                </a:solidFill>
              </a:rPr>
              <a:t>European</a:t>
            </a:r>
            <a:r>
              <a:rPr lang="sk-SK" sz="2800" b="1" dirty="0" smtClean="0">
                <a:solidFill>
                  <a:srgbClr val="002060"/>
                </a:solidFill>
              </a:rPr>
              <a:t> </a:t>
            </a:r>
            <a:r>
              <a:rPr lang="sk-SK" sz="2800" b="1" dirty="0" err="1" smtClean="0">
                <a:solidFill>
                  <a:srgbClr val="002060"/>
                </a:solidFill>
              </a:rPr>
              <a:t>Leaders</a:t>
            </a:r>
            <a:r>
              <a:rPr lang="sk-SK" sz="2800" b="1" dirty="0" smtClean="0">
                <a:solidFill>
                  <a:srgbClr val="002060"/>
                </a:solidFill>
              </a:rPr>
              <a:t>) – </a:t>
            </a:r>
            <a:r>
              <a:rPr lang="sk-SK" sz="2800" b="1" dirty="0" err="1" smtClean="0">
                <a:solidFill>
                  <a:srgbClr val="002060"/>
                </a:solidFill>
              </a:rPr>
              <a:t>finished</a:t>
            </a:r>
            <a:endParaRPr lang="sk-SK" sz="2800" b="1" dirty="0" smtClean="0">
              <a:solidFill>
                <a:srgbClr val="002060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sk-SK" sz="2800" b="1" dirty="0" smtClean="0">
                <a:solidFill>
                  <a:srgbClr val="002060"/>
                </a:solidFill>
              </a:rPr>
              <a:t>HOPE – </a:t>
            </a:r>
            <a:r>
              <a:rPr lang="sk-SK" sz="2800" b="1" dirty="0" smtClean="0">
                <a:solidFill>
                  <a:srgbClr val="002060"/>
                </a:solidFill>
              </a:rPr>
              <a:t>2017 </a:t>
            </a:r>
            <a:r>
              <a:rPr lang="sk-SK" sz="2800" b="1" dirty="0" smtClean="0">
                <a:solidFill>
                  <a:srgbClr val="002060"/>
                </a:solidFill>
              </a:rPr>
              <a:t>– 2019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sk-SK" sz="2800" b="1" dirty="0" smtClean="0">
                <a:solidFill>
                  <a:srgbClr val="002060"/>
                </a:solidFill>
              </a:rPr>
              <a:t>KA1 – </a:t>
            </a:r>
            <a:r>
              <a:rPr lang="sk-SK" sz="2800" b="1" dirty="0" err="1" smtClean="0">
                <a:solidFill>
                  <a:srgbClr val="002060"/>
                </a:solidFill>
              </a:rPr>
              <a:t>mobilities</a:t>
            </a:r>
            <a:r>
              <a:rPr lang="sk-SK" sz="2800" b="1" dirty="0" smtClean="0">
                <a:solidFill>
                  <a:srgbClr val="002060"/>
                </a:solidFill>
              </a:rPr>
              <a:t> </a:t>
            </a:r>
            <a:r>
              <a:rPr lang="sk-SK" sz="2800" b="1" dirty="0" err="1" smtClean="0">
                <a:solidFill>
                  <a:srgbClr val="002060"/>
                </a:solidFill>
              </a:rPr>
              <a:t>for</a:t>
            </a:r>
            <a:r>
              <a:rPr lang="sk-SK" sz="2800" b="1" dirty="0" smtClean="0">
                <a:solidFill>
                  <a:srgbClr val="002060"/>
                </a:solidFill>
              </a:rPr>
              <a:t> </a:t>
            </a:r>
            <a:r>
              <a:rPr lang="sk-SK" sz="2800" b="1" dirty="0" err="1" smtClean="0">
                <a:solidFill>
                  <a:srgbClr val="002060"/>
                </a:solidFill>
              </a:rPr>
              <a:t>staff</a:t>
            </a:r>
            <a:r>
              <a:rPr lang="sk-SK" sz="2800" b="1" dirty="0" smtClean="0">
                <a:solidFill>
                  <a:srgbClr val="002060"/>
                </a:solidFill>
              </a:rPr>
              <a:t> in </a:t>
            </a:r>
            <a:r>
              <a:rPr lang="sk-SK" sz="2800" b="1" dirty="0" err="1" smtClean="0">
                <a:solidFill>
                  <a:srgbClr val="002060"/>
                </a:solidFill>
              </a:rPr>
              <a:t>school</a:t>
            </a:r>
            <a:r>
              <a:rPr lang="sk-SK" sz="2800" b="1" dirty="0" smtClean="0">
                <a:solidFill>
                  <a:srgbClr val="002060"/>
                </a:solidFill>
              </a:rPr>
              <a:t> </a:t>
            </a:r>
            <a:r>
              <a:rPr lang="sk-SK" sz="2800" b="1" dirty="0" err="1" smtClean="0">
                <a:solidFill>
                  <a:srgbClr val="002060"/>
                </a:solidFill>
              </a:rPr>
              <a:t>education</a:t>
            </a:r>
            <a:r>
              <a:rPr lang="sk-SK" sz="2800" b="1" dirty="0" smtClean="0">
                <a:solidFill>
                  <a:srgbClr val="002060"/>
                </a:solidFill>
              </a:rPr>
              <a:t> </a:t>
            </a:r>
          </a:p>
          <a:p>
            <a:pPr marL="571500" indent="-571500"/>
            <a:r>
              <a:rPr lang="sk-SK" sz="2800" b="1" dirty="0" smtClean="0">
                <a:solidFill>
                  <a:srgbClr val="002060"/>
                </a:solidFill>
              </a:rPr>
              <a:t>(</a:t>
            </a:r>
            <a:r>
              <a:rPr lang="sk-SK" sz="2800" b="1" dirty="0" err="1" smtClean="0">
                <a:solidFill>
                  <a:srgbClr val="002060"/>
                </a:solidFill>
              </a:rPr>
              <a:t>Inspiring</a:t>
            </a:r>
            <a:r>
              <a:rPr lang="sk-SK" sz="2800" b="1" dirty="0" smtClean="0">
                <a:solidFill>
                  <a:srgbClr val="002060"/>
                </a:solidFill>
              </a:rPr>
              <a:t> ERA+: 2017/2018 </a:t>
            </a:r>
          </a:p>
          <a:p>
            <a:pPr marL="571500" indent="-571500"/>
            <a:r>
              <a:rPr lang="sk-SK" sz="2800" b="1" dirty="0" smtClean="0">
                <a:solidFill>
                  <a:srgbClr val="002060"/>
                </a:solidFill>
              </a:rPr>
              <a:t>New </a:t>
            </a:r>
            <a:r>
              <a:rPr lang="sk-SK" sz="2800" b="1" dirty="0" err="1" smtClean="0">
                <a:solidFill>
                  <a:srgbClr val="002060"/>
                </a:solidFill>
              </a:rPr>
              <a:t>Management</a:t>
            </a:r>
            <a:r>
              <a:rPr lang="sk-SK" sz="2800" b="1" dirty="0" smtClean="0">
                <a:solidFill>
                  <a:srgbClr val="002060"/>
                </a:solidFill>
              </a:rPr>
              <a:t> ERA: </a:t>
            </a:r>
            <a:r>
              <a:rPr lang="sk-SK" sz="2800" b="1" dirty="0" smtClean="0">
                <a:solidFill>
                  <a:srgbClr val="002060"/>
                </a:solidFill>
              </a:rPr>
              <a:t>2018/2019)</a:t>
            </a:r>
            <a:endParaRPr lang="sk-SK" sz="2800" b="1" dirty="0" smtClean="0">
              <a:solidFill>
                <a:srgbClr val="002060"/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786050" y="6215082"/>
            <a:ext cx="3962400" cy="457200"/>
          </a:xfrm>
        </p:spPr>
        <p:txBody>
          <a:bodyPr/>
          <a:lstStyle/>
          <a:p>
            <a:r>
              <a:rPr lang="sk-SK" sz="1600" b="1" smtClean="0">
                <a:solidFill>
                  <a:srgbClr val="002060"/>
                </a:solidFill>
              </a:rPr>
              <a:t>Mgr. Janka Mládenková, GBZA</a:t>
            </a:r>
            <a:endParaRPr lang="sk-SK" sz="1600" b="1" dirty="0">
              <a:solidFill>
                <a:srgbClr val="00206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Gymnázium bilingválne Žilina</a:t>
            </a:r>
            <a:br>
              <a:rPr lang="sk-SK" b="1" dirty="0" smtClean="0"/>
            </a:br>
            <a:r>
              <a:rPr lang="sk-SK" b="1" dirty="0" smtClean="0"/>
              <a:t>&amp; ERASMUS+ </a:t>
            </a:r>
            <a:r>
              <a:rPr lang="sk-SK" b="1" dirty="0" err="1" smtClean="0"/>
              <a:t>projects</a:t>
            </a:r>
            <a:endParaRPr lang="sk-SK" b="1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03866"/>
            <a:ext cx="2714644" cy="1015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zastupkyna\Dropbox\E+\eu_flag_co_funded_pos_[rgb]_lef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88640"/>
            <a:ext cx="3960440" cy="113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59632" y="3284984"/>
            <a:ext cx="6919938" cy="2736304"/>
          </a:xfrm>
        </p:spPr>
        <p:txBody>
          <a:bodyPr>
            <a:normAutofit/>
          </a:bodyPr>
          <a:lstStyle/>
          <a:p>
            <a:endParaRPr lang="sk-SK" b="1" dirty="0" smtClean="0">
              <a:solidFill>
                <a:srgbClr val="002060"/>
              </a:solidFill>
            </a:endParaRPr>
          </a:p>
          <a:p>
            <a:r>
              <a:rPr lang="sk-SK" b="1" dirty="0" smtClean="0">
                <a:solidFill>
                  <a:srgbClr val="002060"/>
                </a:solidFill>
              </a:rPr>
              <a:t>6 </a:t>
            </a:r>
            <a:r>
              <a:rPr lang="sk-SK" b="1" dirty="0" err="1" smtClean="0">
                <a:solidFill>
                  <a:srgbClr val="002060"/>
                </a:solidFill>
              </a:rPr>
              <a:t>job-shadowing</a:t>
            </a:r>
            <a:r>
              <a:rPr lang="sk-SK" b="1" dirty="0" smtClean="0">
                <a:solidFill>
                  <a:srgbClr val="002060"/>
                </a:solidFill>
              </a:rPr>
              <a:t> </a:t>
            </a:r>
            <a:r>
              <a:rPr lang="sk-SK" b="1" dirty="0" err="1" smtClean="0">
                <a:solidFill>
                  <a:srgbClr val="002060"/>
                </a:solidFill>
              </a:rPr>
              <a:t>mobilities</a:t>
            </a:r>
            <a:r>
              <a:rPr lang="sk-SK" b="1" dirty="0" smtClean="0">
                <a:solidFill>
                  <a:srgbClr val="002060"/>
                </a:solidFill>
              </a:rPr>
              <a:t> – </a:t>
            </a:r>
          </a:p>
          <a:p>
            <a:r>
              <a:rPr lang="sk-SK" b="1" dirty="0" smtClean="0">
                <a:solidFill>
                  <a:srgbClr val="002060"/>
                </a:solidFill>
              </a:rPr>
              <a:t>(</a:t>
            </a:r>
            <a:r>
              <a:rPr lang="sk-SK" b="1" dirty="0" err="1" smtClean="0">
                <a:solidFill>
                  <a:srgbClr val="002060"/>
                </a:solidFill>
              </a:rPr>
              <a:t>France</a:t>
            </a:r>
            <a:r>
              <a:rPr lang="sk-SK" b="1" dirty="0" smtClean="0">
                <a:solidFill>
                  <a:srgbClr val="002060"/>
                </a:solidFill>
              </a:rPr>
              <a:t>, </a:t>
            </a:r>
            <a:r>
              <a:rPr lang="sk-SK" b="1" dirty="0" err="1" smtClean="0">
                <a:solidFill>
                  <a:srgbClr val="002060"/>
                </a:solidFill>
              </a:rPr>
              <a:t>Sweden</a:t>
            </a:r>
            <a:r>
              <a:rPr lang="sk-SK" b="1" dirty="0" smtClean="0">
                <a:solidFill>
                  <a:srgbClr val="002060"/>
                </a:solidFill>
              </a:rPr>
              <a:t>, </a:t>
            </a:r>
            <a:r>
              <a:rPr lang="sk-SK" b="1" dirty="0" err="1" smtClean="0">
                <a:solidFill>
                  <a:srgbClr val="002060"/>
                </a:solidFill>
              </a:rPr>
              <a:t>Luxembourg</a:t>
            </a:r>
            <a:r>
              <a:rPr lang="sk-SK" b="1" dirty="0" smtClean="0">
                <a:solidFill>
                  <a:srgbClr val="002060"/>
                </a:solidFill>
              </a:rPr>
              <a:t>, </a:t>
            </a:r>
            <a:r>
              <a:rPr lang="sk-SK" b="1" dirty="0" err="1" smtClean="0">
                <a:solidFill>
                  <a:srgbClr val="002060"/>
                </a:solidFill>
              </a:rPr>
              <a:t>Spain</a:t>
            </a:r>
            <a:r>
              <a:rPr lang="sk-SK" b="1" dirty="0" smtClean="0">
                <a:solidFill>
                  <a:srgbClr val="002060"/>
                </a:solidFill>
              </a:rPr>
              <a:t>, </a:t>
            </a:r>
            <a:r>
              <a:rPr lang="sk-SK" b="1" dirty="0" err="1" smtClean="0">
                <a:solidFill>
                  <a:srgbClr val="002060"/>
                </a:solidFill>
              </a:rPr>
              <a:t>Belgium</a:t>
            </a:r>
            <a:r>
              <a:rPr lang="sk-SK" b="1" dirty="0" smtClean="0">
                <a:solidFill>
                  <a:srgbClr val="002060"/>
                </a:solidFill>
              </a:rPr>
              <a:t>)</a:t>
            </a:r>
          </a:p>
          <a:p>
            <a:endParaRPr lang="sk-SK" b="1" dirty="0" smtClean="0">
              <a:solidFill>
                <a:srgbClr val="002060"/>
              </a:solidFill>
            </a:endParaRPr>
          </a:p>
          <a:p>
            <a:r>
              <a:rPr lang="sk-SK" b="1" dirty="0" smtClean="0">
                <a:solidFill>
                  <a:srgbClr val="002060"/>
                </a:solidFill>
              </a:rPr>
              <a:t>2 </a:t>
            </a:r>
            <a:r>
              <a:rPr lang="sk-SK" b="1" dirty="0" err="1" smtClean="0">
                <a:solidFill>
                  <a:srgbClr val="002060"/>
                </a:solidFill>
              </a:rPr>
              <a:t>summer</a:t>
            </a:r>
            <a:r>
              <a:rPr lang="sk-SK" b="1" dirty="0" smtClean="0">
                <a:solidFill>
                  <a:srgbClr val="002060"/>
                </a:solidFill>
              </a:rPr>
              <a:t> </a:t>
            </a:r>
            <a:r>
              <a:rPr lang="sk-SK" b="1" dirty="0" err="1" smtClean="0">
                <a:solidFill>
                  <a:srgbClr val="002060"/>
                </a:solidFill>
              </a:rPr>
              <a:t>methodology</a:t>
            </a:r>
            <a:r>
              <a:rPr lang="sk-SK" b="1" dirty="0" smtClean="0">
                <a:solidFill>
                  <a:srgbClr val="002060"/>
                </a:solidFill>
              </a:rPr>
              <a:t> </a:t>
            </a:r>
            <a:r>
              <a:rPr lang="sk-SK" b="1" dirty="0" err="1" smtClean="0">
                <a:solidFill>
                  <a:srgbClr val="002060"/>
                </a:solidFill>
              </a:rPr>
              <a:t>courses</a:t>
            </a:r>
            <a:r>
              <a:rPr lang="sk-SK" b="1" dirty="0" smtClean="0">
                <a:solidFill>
                  <a:srgbClr val="002060"/>
                </a:solidFill>
              </a:rPr>
              <a:t> (UK, IR)</a:t>
            </a:r>
            <a:endParaRPr lang="sk-SK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Mgr. Janka Mládenková, GBZA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1373044"/>
            <a:ext cx="8229600" cy="1602911"/>
          </a:xfrm>
        </p:spPr>
        <p:txBody>
          <a:bodyPr>
            <a:normAutofit/>
          </a:bodyPr>
          <a:lstStyle/>
          <a:p>
            <a:r>
              <a:rPr lang="sk-SK" b="1" dirty="0" err="1" smtClean="0">
                <a:solidFill>
                  <a:schemeClr val="bg1"/>
                </a:solidFill>
              </a:rPr>
              <a:t>Title</a:t>
            </a:r>
            <a:r>
              <a:rPr lang="sk-SK" b="1" dirty="0" smtClean="0">
                <a:solidFill>
                  <a:schemeClr val="bg1"/>
                </a:solidFill>
              </a:rPr>
              <a:t>: „</a:t>
            </a:r>
            <a:r>
              <a:rPr lang="sk-SK" b="1" dirty="0" err="1" smtClean="0">
                <a:solidFill>
                  <a:schemeClr val="bg1"/>
                </a:solidFill>
              </a:rPr>
              <a:t>Inspiring</a:t>
            </a:r>
            <a:r>
              <a:rPr lang="sk-SK" b="1" dirty="0" smtClean="0">
                <a:solidFill>
                  <a:schemeClr val="bg1"/>
                </a:solidFill>
              </a:rPr>
              <a:t> ERA+“ </a:t>
            </a:r>
            <a:br>
              <a:rPr lang="sk-SK" b="1" dirty="0" smtClean="0">
                <a:solidFill>
                  <a:schemeClr val="bg1"/>
                </a:solidFill>
              </a:rPr>
            </a:br>
            <a:r>
              <a:rPr lang="sk-SK" sz="2400" b="1" dirty="0" smtClean="0">
                <a:solidFill>
                  <a:schemeClr val="bg1"/>
                </a:solidFill>
              </a:rPr>
              <a:t>Project </a:t>
            </a:r>
            <a:r>
              <a:rPr lang="sk-SK" sz="2400" b="1" dirty="0" err="1" smtClean="0">
                <a:solidFill>
                  <a:schemeClr val="bg1"/>
                </a:solidFill>
              </a:rPr>
              <a:t>period</a:t>
            </a:r>
            <a:r>
              <a:rPr lang="sk-SK" sz="2400" b="1" dirty="0" smtClean="0">
                <a:solidFill>
                  <a:schemeClr val="bg1"/>
                </a:solidFill>
              </a:rPr>
              <a:t>: 15 </a:t>
            </a:r>
            <a:r>
              <a:rPr lang="sk-SK" sz="2400" b="1" dirty="0" err="1" smtClean="0">
                <a:solidFill>
                  <a:schemeClr val="bg1"/>
                </a:solidFill>
              </a:rPr>
              <a:t>months</a:t>
            </a:r>
            <a:r>
              <a:rPr lang="sk-SK" sz="2400" b="1" dirty="0">
                <a:solidFill>
                  <a:schemeClr val="bg1"/>
                </a:solidFill>
              </a:rPr>
              <a:t> </a:t>
            </a:r>
            <a:r>
              <a:rPr lang="sk-SK" sz="3100" b="1" dirty="0" smtClean="0">
                <a:solidFill>
                  <a:schemeClr val="bg1"/>
                </a:solidFill>
              </a:rPr>
              <a:t/>
            </a:r>
            <a:br>
              <a:rPr lang="sk-SK" sz="3100" b="1" dirty="0" smtClean="0">
                <a:solidFill>
                  <a:schemeClr val="bg1"/>
                </a:solidFill>
              </a:rPr>
            </a:br>
            <a:r>
              <a:rPr lang="sk-SK" sz="2200" b="1" dirty="0" smtClean="0">
                <a:solidFill>
                  <a:schemeClr val="bg1"/>
                </a:solidFill>
              </a:rPr>
              <a:t>1.9.2017 – 31.10. 2018 </a:t>
            </a:r>
            <a:endParaRPr lang="sk-SK" sz="2200" b="1" dirty="0">
              <a:solidFill>
                <a:schemeClr val="bg1"/>
              </a:solidFill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357166"/>
            <a:ext cx="2714644" cy="1015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zastupkyna\Dropbox\E+\eu_flag_co_funded_pos_[rgb]_lef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88640"/>
            <a:ext cx="3960440" cy="113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295400" y="3501008"/>
            <a:ext cx="6804992" cy="2664296"/>
          </a:xfrm>
        </p:spPr>
        <p:txBody>
          <a:bodyPr>
            <a:normAutofit lnSpcReduction="10000"/>
          </a:bodyPr>
          <a:lstStyle/>
          <a:p>
            <a:r>
              <a:rPr lang="sk-SK" b="1" dirty="0" smtClean="0">
                <a:solidFill>
                  <a:srgbClr val="002060"/>
                </a:solidFill>
              </a:rPr>
              <a:t>4 </a:t>
            </a:r>
            <a:r>
              <a:rPr lang="sk-SK" b="1" dirty="0" err="1" smtClean="0">
                <a:solidFill>
                  <a:srgbClr val="002060"/>
                </a:solidFill>
              </a:rPr>
              <a:t>job-shadowing</a:t>
            </a:r>
            <a:r>
              <a:rPr lang="sk-SK" b="1" dirty="0" smtClean="0">
                <a:solidFill>
                  <a:srgbClr val="002060"/>
                </a:solidFill>
              </a:rPr>
              <a:t> </a:t>
            </a:r>
            <a:r>
              <a:rPr lang="sk-SK" b="1" dirty="0" err="1">
                <a:solidFill>
                  <a:srgbClr val="002060"/>
                </a:solidFill>
              </a:rPr>
              <a:t>mobilities</a:t>
            </a:r>
            <a:r>
              <a:rPr lang="sk-SK" b="1" dirty="0">
                <a:solidFill>
                  <a:srgbClr val="002060"/>
                </a:solidFill>
              </a:rPr>
              <a:t> – </a:t>
            </a:r>
          </a:p>
          <a:p>
            <a:r>
              <a:rPr lang="sk-SK" b="1" dirty="0">
                <a:solidFill>
                  <a:srgbClr val="002060"/>
                </a:solidFill>
              </a:rPr>
              <a:t>(</a:t>
            </a:r>
            <a:r>
              <a:rPr lang="sk-SK" b="1" dirty="0" err="1">
                <a:solidFill>
                  <a:srgbClr val="002060"/>
                </a:solidFill>
              </a:rPr>
              <a:t>France</a:t>
            </a:r>
            <a:r>
              <a:rPr lang="sk-SK" b="1" dirty="0" smtClean="0">
                <a:solidFill>
                  <a:srgbClr val="002060"/>
                </a:solidFill>
              </a:rPr>
              <a:t>, </a:t>
            </a:r>
            <a:r>
              <a:rPr lang="sk-SK" b="1" dirty="0" err="1" smtClean="0">
                <a:solidFill>
                  <a:srgbClr val="002060"/>
                </a:solidFill>
              </a:rPr>
              <a:t>Finland</a:t>
            </a:r>
            <a:r>
              <a:rPr lang="sk-SK" b="1" dirty="0" smtClean="0">
                <a:solidFill>
                  <a:srgbClr val="002060"/>
                </a:solidFill>
              </a:rPr>
              <a:t>, </a:t>
            </a:r>
            <a:r>
              <a:rPr lang="sk-SK" b="1" dirty="0" err="1" smtClean="0">
                <a:solidFill>
                  <a:srgbClr val="002060"/>
                </a:solidFill>
              </a:rPr>
              <a:t>Luxembourg</a:t>
            </a:r>
            <a:r>
              <a:rPr lang="sk-SK" b="1" dirty="0" smtClean="0">
                <a:solidFill>
                  <a:srgbClr val="002060"/>
                </a:solidFill>
              </a:rPr>
              <a:t>)</a:t>
            </a:r>
          </a:p>
          <a:p>
            <a:endParaRPr lang="sk-SK" b="1" dirty="0">
              <a:solidFill>
                <a:srgbClr val="002060"/>
              </a:solidFill>
            </a:endParaRPr>
          </a:p>
          <a:p>
            <a:r>
              <a:rPr lang="sk-SK" b="1" dirty="0">
                <a:solidFill>
                  <a:srgbClr val="002060"/>
                </a:solidFill>
              </a:rPr>
              <a:t>2 </a:t>
            </a:r>
            <a:r>
              <a:rPr lang="sk-SK" b="1" dirty="0" err="1">
                <a:solidFill>
                  <a:srgbClr val="002060"/>
                </a:solidFill>
              </a:rPr>
              <a:t>summer</a:t>
            </a:r>
            <a:r>
              <a:rPr lang="sk-SK" b="1" dirty="0">
                <a:solidFill>
                  <a:srgbClr val="002060"/>
                </a:solidFill>
              </a:rPr>
              <a:t> </a:t>
            </a:r>
            <a:r>
              <a:rPr lang="sk-SK" b="1" dirty="0" err="1" smtClean="0">
                <a:solidFill>
                  <a:srgbClr val="002060"/>
                </a:solidFill>
              </a:rPr>
              <a:t>courses</a:t>
            </a:r>
            <a:r>
              <a:rPr lang="sk-SK" b="1" dirty="0" smtClean="0">
                <a:solidFill>
                  <a:srgbClr val="002060"/>
                </a:solidFill>
              </a:rPr>
              <a:t> – </a:t>
            </a:r>
          </a:p>
          <a:p>
            <a:r>
              <a:rPr lang="sk-SK" b="1" dirty="0" err="1" smtClean="0">
                <a:solidFill>
                  <a:srgbClr val="002060"/>
                </a:solidFill>
              </a:rPr>
              <a:t>language</a:t>
            </a:r>
            <a:r>
              <a:rPr lang="sk-SK" b="1" dirty="0" smtClean="0">
                <a:solidFill>
                  <a:srgbClr val="002060"/>
                </a:solidFill>
              </a:rPr>
              <a:t> </a:t>
            </a:r>
            <a:r>
              <a:rPr lang="sk-SK" b="1" dirty="0" err="1" smtClean="0">
                <a:solidFill>
                  <a:srgbClr val="002060"/>
                </a:solidFill>
              </a:rPr>
              <a:t>proficiency</a:t>
            </a:r>
            <a:r>
              <a:rPr lang="sk-SK" b="1" dirty="0" smtClean="0">
                <a:solidFill>
                  <a:srgbClr val="002060"/>
                </a:solidFill>
              </a:rPr>
              <a:t> (</a:t>
            </a:r>
            <a:r>
              <a:rPr lang="sk-SK" b="1" dirty="0" err="1" smtClean="0">
                <a:solidFill>
                  <a:srgbClr val="002060"/>
                </a:solidFill>
              </a:rPr>
              <a:t>France</a:t>
            </a:r>
            <a:r>
              <a:rPr lang="sk-SK" b="1" dirty="0" smtClean="0">
                <a:solidFill>
                  <a:srgbClr val="002060"/>
                </a:solidFill>
              </a:rPr>
              <a:t>) and </a:t>
            </a:r>
            <a:r>
              <a:rPr lang="sk-SK" b="1" dirty="0" err="1" smtClean="0">
                <a:solidFill>
                  <a:srgbClr val="002060"/>
                </a:solidFill>
              </a:rPr>
              <a:t>methodology</a:t>
            </a:r>
            <a:r>
              <a:rPr lang="sk-SK" b="1" dirty="0" smtClean="0">
                <a:solidFill>
                  <a:srgbClr val="002060"/>
                </a:solidFill>
              </a:rPr>
              <a:t> (</a:t>
            </a:r>
            <a:r>
              <a:rPr lang="sk-SK" b="1" dirty="0" err="1" smtClean="0">
                <a:solidFill>
                  <a:srgbClr val="002060"/>
                </a:solidFill>
              </a:rPr>
              <a:t>Spain</a:t>
            </a:r>
            <a:r>
              <a:rPr lang="sk-SK" b="1" dirty="0" smtClean="0">
                <a:solidFill>
                  <a:srgbClr val="002060"/>
                </a:solidFill>
              </a:rPr>
              <a:t>)</a:t>
            </a:r>
            <a:endParaRPr lang="sk-SK" b="1" dirty="0">
              <a:solidFill>
                <a:srgbClr val="002060"/>
              </a:solidFill>
            </a:endParaRPr>
          </a:p>
          <a:p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Mgr. Janka Mládenková, GBZA</a:t>
            </a:r>
            <a:endParaRPr lang="sk-SK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err="1">
                <a:solidFill>
                  <a:schemeClr val="bg1"/>
                </a:solidFill>
              </a:rPr>
              <a:t>Title</a:t>
            </a:r>
            <a:r>
              <a:rPr lang="sk-SK" b="1" dirty="0">
                <a:solidFill>
                  <a:schemeClr val="bg1"/>
                </a:solidFill>
              </a:rPr>
              <a:t>: </a:t>
            </a:r>
            <a:r>
              <a:rPr lang="sk-SK" b="1" dirty="0" smtClean="0">
                <a:solidFill>
                  <a:schemeClr val="bg1"/>
                </a:solidFill>
              </a:rPr>
              <a:t>„New </a:t>
            </a:r>
            <a:r>
              <a:rPr lang="sk-SK" b="1" dirty="0" err="1" smtClean="0">
                <a:solidFill>
                  <a:schemeClr val="bg1"/>
                </a:solidFill>
              </a:rPr>
              <a:t>management</a:t>
            </a:r>
            <a:r>
              <a:rPr lang="sk-SK" b="1" dirty="0" smtClean="0">
                <a:solidFill>
                  <a:schemeClr val="bg1"/>
                </a:solidFill>
              </a:rPr>
              <a:t> ERA“ </a:t>
            </a:r>
            <a:r>
              <a:rPr lang="sk-SK" b="1" dirty="0">
                <a:solidFill>
                  <a:schemeClr val="bg1"/>
                </a:solidFill>
              </a:rPr>
              <a:t/>
            </a:r>
            <a:br>
              <a:rPr lang="sk-SK" b="1" dirty="0">
                <a:solidFill>
                  <a:schemeClr val="bg1"/>
                </a:solidFill>
              </a:rPr>
            </a:br>
            <a:r>
              <a:rPr lang="sk-SK" sz="2700" b="1" dirty="0">
                <a:solidFill>
                  <a:schemeClr val="bg1"/>
                </a:solidFill>
              </a:rPr>
              <a:t>Project </a:t>
            </a:r>
            <a:r>
              <a:rPr lang="sk-SK" sz="2700" b="1" dirty="0" err="1">
                <a:solidFill>
                  <a:schemeClr val="bg1"/>
                </a:solidFill>
              </a:rPr>
              <a:t>period</a:t>
            </a:r>
            <a:r>
              <a:rPr lang="sk-SK" sz="2700" b="1" dirty="0">
                <a:solidFill>
                  <a:schemeClr val="bg1"/>
                </a:solidFill>
              </a:rPr>
              <a:t>: </a:t>
            </a:r>
            <a:r>
              <a:rPr lang="sk-SK" sz="2700" b="1" dirty="0" smtClean="0">
                <a:solidFill>
                  <a:schemeClr val="bg1"/>
                </a:solidFill>
              </a:rPr>
              <a:t>17 </a:t>
            </a:r>
            <a:r>
              <a:rPr lang="sk-SK" sz="2700" b="1" dirty="0" err="1">
                <a:solidFill>
                  <a:schemeClr val="bg1"/>
                </a:solidFill>
              </a:rPr>
              <a:t>months</a:t>
            </a:r>
            <a:r>
              <a:rPr lang="sk-SK" sz="2700" b="1" dirty="0">
                <a:solidFill>
                  <a:schemeClr val="bg1"/>
                </a:solidFill>
              </a:rPr>
              <a:t> </a:t>
            </a:r>
            <a:br>
              <a:rPr lang="sk-SK" sz="2700" b="1" dirty="0">
                <a:solidFill>
                  <a:schemeClr val="bg1"/>
                </a:solidFill>
              </a:rPr>
            </a:br>
            <a:r>
              <a:rPr lang="sk-SK" sz="2700" b="1" dirty="0" smtClean="0">
                <a:solidFill>
                  <a:schemeClr val="bg1"/>
                </a:solidFill>
              </a:rPr>
              <a:t>1.7. 2018 </a:t>
            </a:r>
            <a:r>
              <a:rPr lang="sk-SK" sz="2700" b="1" dirty="0">
                <a:solidFill>
                  <a:schemeClr val="bg1"/>
                </a:solidFill>
              </a:rPr>
              <a:t>– </a:t>
            </a:r>
            <a:r>
              <a:rPr lang="sk-SK" sz="2700" b="1" dirty="0" smtClean="0">
                <a:solidFill>
                  <a:schemeClr val="bg1"/>
                </a:solidFill>
              </a:rPr>
              <a:t>30.11.. 2019</a:t>
            </a:r>
            <a:endParaRPr lang="sk-SK" sz="2700" dirty="0"/>
          </a:p>
        </p:txBody>
      </p:sp>
    </p:spTree>
    <p:extLst>
      <p:ext uri="{BB962C8B-B14F-4D97-AF65-F5344CB8AC3E}">
        <p14:creationId xmlns:p14="http://schemas.microsoft.com/office/powerpoint/2010/main" val="111290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57224" y="3200400"/>
            <a:ext cx="7603208" cy="2964904"/>
          </a:xfrm>
        </p:spPr>
        <p:txBody>
          <a:bodyPr>
            <a:no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sk-SK" sz="2400" b="1" dirty="0" err="1" smtClean="0">
                <a:solidFill>
                  <a:srgbClr val="002060"/>
                </a:solidFill>
              </a:rPr>
              <a:t>be</a:t>
            </a:r>
            <a:r>
              <a:rPr lang="sk-SK" sz="2400" b="1" dirty="0" smtClean="0">
                <a:solidFill>
                  <a:srgbClr val="002060"/>
                </a:solidFill>
              </a:rPr>
              <a:t> </a:t>
            </a:r>
            <a:r>
              <a:rPr lang="sk-SK" sz="2400" b="1" dirty="0" err="1" smtClean="0">
                <a:solidFill>
                  <a:srgbClr val="002060"/>
                </a:solidFill>
              </a:rPr>
              <a:t>familiar</a:t>
            </a:r>
            <a:r>
              <a:rPr lang="sk-SK" sz="2400" b="1" dirty="0" smtClean="0">
                <a:solidFill>
                  <a:srgbClr val="002060"/>
                </a:solidFill>
              </a:rPr>
              <a:t> </a:t>
            </a:r>
            <a:r>
              <a:rPr lang="sk-SK" sz="2400" b="1" dirty="0" err="1" smtClean="0">
                <a:solidFill>
                  <a:srgbClr val="002060"/>
                </a:solidFill>
              </a:rPr>
              <a:t>with</a:t>
            </a:r>
            <a:r>
              <a:rPr lang="sk-SK" sz="2400" b="1" dirty="0" smtClean="0">
                <a:solidFill>
                  <a:srgbClr val="002060"/>
                </a:solidFill>
              </a:rPr>
              <a:t> </a:t>
            </a:r>
            <a:r>
              <a:rPr lang="sk-SK" sz="2400" b="1" dirty="0" err="1" smtClean="0">
                <a:solidFill>
                  <a:srgbClr val="002060"/>
                </a:solidFill>
              </a:rPr>
              <a:t>the</a:t>
            </a:r>
            <a:r>
              <a:rPr lang="sk-SK" sz="2400" b="1" dirty="0" smtClean="0">
                <a:solidFill>
                  <a:srgbClr val="002060"/>
                </a:solidFill>
              </a:rPr>
              <a:t> </a:t>
            </a:r>
            <a:r>
              <a:rPr lang="sk-SK" sz="2400" b="1" dirty="0" err="1" smtClean="0">
                <a:solidFill>
                  <a:srgbClr val="002060"/>
                </a:solidFill>
              </a:rPr>
              <a:t>relevant</a:t>
            </a:r>
            <a:r>
              <a:rPr lang="sk-SK" sz="2400" b="1" dirty="0" smtClean="0">
                <a:solidFill>
                  <a:srgbClr val="002060"/>
                </a:solidFill>
              </a:rPr>
              <a:t> E+ GUIDE</a:t>
            </a:r>
            <a:endParaRPr lang="sk-SK" sz="2400" b="1" dirty="0">
              <a:solidFill>
                <a:srgbClr val="00206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sk-SK" sz="2400" b="1" dirty="0" err="1">
                <a:solidFill>
                  <a:srgbClr val="002060"/>
                </a:solidFill>
              </a:rPr>
              <a:t>r</a:t>
            </a:r>
            <a:r>
              <a:rPr lang="sk-SK" sz="2400" b="1" dirty="0" err="1" smtClean="0">
                <a:solidFill>
                  <a:srgbClr val="002060"/>
                </a:solidFill>
              </a:rPr>
              <a:t>espect</a:t>
            </a:r>
            <a:r>
              <a:rPr lang="sk-SK" sz="2400" b="1" dirty="0" smtClean="0">
                <a:solidFill>
                  <a:srgbClr val="002060"/>
                </a:solidFill>
              </a:rPr>
              <a:t> </a:t>
            </a:r>
            <a:r>
              <a:rPr lang="sk-SK" sz="2400" b="1" dirty="0" err="1" smtClean="0">
                <a:solidFill>
                  <a:srgbClr val="002060"/>
                </a:solidFill>
              </a:rPr>
              <a:t>priorities</a:t>
            </a:r>
            <a:r>
              <a:rPr lang="sk-SK" sz="2400" b="1" dirty="0">
                <a:solidFill>
                  <a:srgbClr val="002060"/>
                </a:solidFill>
              </a:rPr>
              <a:t> </a:t>
            </a:r>
            <a:r>
              <a:rPr lang="sk-SK" sz="2400" b="1" dirty="0" smtClean="0">
                <a:solidFill>
                  <a:srgbClr val="002060"/>
                </a:solidFill>
              </a:rPr>
              <a:t>and </a:t>
            </a:r>
            <a:r>
              <a:rPr lang="sk-SK" sz="2400" b="1" dirty="0" err="1" smtClean="0">
                <a:solidFill>
                  <a:srgbClr val="002060"/>
                </a:solidFill>
              </a:rPr>
              <a:t>instructions</a:t>
            </a:r>
            <a:r>
              <a:rPr lang="sk-SK" sz="2400" b="1" dirty="0" smtClean="0">
                <a:solidFill>
                  <a:srgbClr val="002060"/>
                </a:solidFill>
              </a:rPr>
              <a:t>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k-SK" sz="2400" b="1" dirty="0" err="1" smtClean="0">
                <a:solidFill>
                  <a:srgbClr val="002060"/>
                </a:solidFill>
              </a:rPr>
              <a:t>identify</a:t>
            </a:r>
            <a:r>
              <a:rPr lang="sk-SK" sz="2400" b="1" dirty="0" smtClean="0">
                <a:solidFill>
                  <a:srgbClr val="002060"/>
                </a:solidFill>
              </a:rPr>
              <a:t> </a:t>
            </a:r>
            <a:r>
              <a:rPr lang="sk-SK" sz="2400" b="1" dirty="0" err="1">
                <a:solidFill>
                  <a:srgbClr val="002060"/>
                </a:solidFill>
              </a:rPr>
              <a:t>the</a:t>
            </a:r>
            <a:r>
              <a:rPr lang="sk-SK" sz="2400" b="1" dirty="0">
                <a:solidFill>
                  <a:srgbClr val="002060"/>
                </a:solidFill>
              </a:rPr>
              <a:t> </a:t>
            </a:r>
            <a:r>
              <a:rPr lang="sk-SK" sz="2400" b="1" dirty="0" err="1">
                <a:solidFill>
                  <a:srgbClr val="002060"/>
                </a:solidFill>
              </a:rPr>
              <a:t>school</a:t>
            </a:r>
            <a:r>
              <a:rPr lang="sk-SK" sz="2400" b="1" dirty="0">
                <a:solidFill>
                  <a:srgbClr val="002060"/>
                </a:solidFill>
              </a:rPr>
              <a:t> </a:t>
            </a:r>
            <a:r>
              <a:rPr lang="sk-SK" sz="2400" b="1" dirty="0" err="1" smtClean="0">
                <a:solidFill>
                  <a:srgbClr val="002060"/>
                </a:solidFill>
              </a:rPr>
              <a:t>needs</a:t>
            </a:r>
            <a:r>
              <a:rPr lang="sk-SK" sz="2400" b="1" dirty="0" smtClean="0">
                <a:solidFill>
                  <a:srgbClr val="002060"/>
                </a:solidFill>
              </a:rPr>
              <a:t> – EDP – </a:t>
            </a:r>
            <a:r>
              <a:rPr lang="sk-SK" sz="2400" b="1" dirty="0" err="1" smtClean="0">
                <a:solidFill>
                  <a:srgbClr val="002060"/>
                </a:solidFill>
              </a:rPr>
              <a:t>European</a:t>
            </a:r>
            <a:r>
              <a:rPr lang="sk-SK" sz="2400" b="1" dirty="0" smtClean="0">
                <a:solidFill>
                  <a:srgbClr val="002060"/>
                </a:solidFill>
              </a:rPr>
              <a:t> </a:t>
            </a:r>
            <a:r>
              <a:rPr lang="sk-SK" sz="2400" b="1" dirty="0" err="1" smtClean="0">
                <a:solidFill>
                  <a:srgbClr val="002060"/>
                </a:solidFill>
              </a:rPr>
              <a:t>Development</a:t>
            </a:r>
            <a:r>
              <a:rPr lang="sk-SK" sz="2400" b="1" dirty="0" smtClean="0">
                <a:solidFill>
                  <a:srgbClr val="002060"/>
                </a:solidFill>
              </a:rPr>
              <a:t> </a:t>
            </a:r>
            <a:r>
              <a:rPr lang="sk-SK" sz="2400" b="1" dirty="0" err="1" smtClean="0">
                <a:solidFill>
                  <a:srgbClr val="002060"/>
                </a:solidFill>
              </a:rPr>
              <a:t>Plan</a:t>
            </a:r>
            <a:r>
              <a:rPr lang="sk-SK" sz="2400" b="1" dirty="0" smtClean="0">
                <a:solidFill>
                  <a:srgbClr val="002060"/>
                </a:solidFill>
              </a:rPr>
              <a:t> </a:t>
            </a:r>
            <a:endParaRPr lang="sk-SK" sz="2400" b="1" dirty="0">
              <a:solidFill>
                <a:srgbClr val="00206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sk-SK" sz="2400" b="1" dirty="0" err="1" smtClean="0">
                <a:solidFill>
                  <a:srgbClr val="002060"/>
                </a:solidFill>
              </a:rPr>
              <a:t>cooperate</a:t>
            </a:r>
            <a:r>
              <a:rPr lang="sk-SK" sz="2400" b="1" dirty="0" smtClean="0">
                <a:solidFill>
                  <a:srgbClr val="002060"/>
                </a:solidFill>
              </a:rPr>
              <a:t> </a:t>
            </a:r>
            <a:r>
              <a:rPr lang="sk-SK" sz="2400" b="1" dirty="0" err="1" smtClean="0">
                <a:solidFill>
                  <a:srgbClr val="002060"/>
                </a:solidFill>
              </a:rPr>
              <a:t>with</a:t>
            </a:r>
            <a:r>
              <a:rPr lang="sk-SK" sz="2400" b="1" dirty="0" smtClean="0">
                <a:solidFill>
                  <a:srgbClr val="002060"/>
                </a:solidFill>
              </a:rPr>
              <a:t> </a:t>
            </a:r>
            <a:r>
              <a:rPr lang="sk-SK" sz="2400" b="1" dirty="0" err="1" smtClean="0">
                <a:solidFill>
                  <a:srgbClr val="002060"/>
                </a:solidFill>
              </a:rPr>
              <a:t>partners</a:t>
            </a:r>
            <a:r>
              <a:rPr lang="sk-SK" sz="2400" b="1" dirty="0" smtClean="0">
                <a:solidFill>
                  <a:srgbClr val="002060"/>
                </a:solidFill>
              </a:rPr>
              <a:t> </a:t>
            </a:r>
            <a:r>
              <a:rPr lang="sk-SK" sz="2400" b="1" dirty="0" err="1" smtClean="0">
                <a:solidFill>
                  <a:srgbClr val="002060"/>
                </a:solidFill>
              </a:rPr>
              <a:t>abroad</a:t>
            </a:r>
            <a:r>
              <a:rPr lang="sk-SK" sz="2400" b="1" dirty="0" smtClean="0">
                <a:solidFill>
                  <a:srgbClr val="002060"/>
                </a:solidFill>
              </a:rPr>
              <a:t> and NA</a:t>
            </a:r>
            <a:endParaRPr lang="sk-SK" sz="2400" b="1" dirty="0">
              <a:solidFill>
                <a:srgbClr val="00206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sk-SK" sz="2400" b="1" dirty="0" err="1">
                <a:solidFill>
                  <a:srgbClr val="002060"/>
                </a:solidFill>
              </a:rPr>
              <a:t>i</a:t>
            </a:r>
            <a:r>
              <a:rPr lang="sk-SK" sz="2400" b="1" dirty="0" err="1" smtClean="0">
                <a:solidFill>
                  <a:srgbClr val="002060"/>
                </a:solidFill>
              </a:rPr>
              <a:t>nform</a:t>
            </a:r>
            <a:r>
              <a:rPr lang="sk-SK" sz="2400" b="1" dirty="0" smtClean="0">
                <a:solidFill>
                  <a:srgbClr val="002060"/>
                </a:solidFill>
              </a:rPr>
              <a:t> </a:t>
            </a:r>
            <a:r>
              <a:rPr lang="sk-SK" sz="2400" b="1" dirty="0" err="1" smtClean="0">
                <a:solidFill>
                  <a:srgbClr val="002060"/>
                </a:solidFill>
              </a:rPr>
              <a:t>the</a:t>
            </a:r>
            <a:r>
              <a:rPr lang="sk-SK" sz="2400" b="1" dirty="0" smtClean="0">
                <a:solidFill>
                  <a:srgbClr val="002060"/>
                </a:solidFill>
              </a:rPr>
              <a:t> </a:t>
            </a:r>
            <a:r>
              <a:rPr lang="sk-SK" sz="2400" b="1" dirty="0" err="1" smtClean="0">
                <a:solidFill>
                  <a:srgbClr val="002060"/>
                </a:solidFill>
              </a:rPr>
              <a:t>school</a:t>
            </a:r>
            <a:r>
              <a:rPr lang="sk-SK" sz="2400" b="1" dirty="0" smtClean="0">
                <a:solidFill>
                  <a:srgbClr val="002060"/>
                </a:solidFill>
              </a:rPr>
              <a:t> </a:t>
            </a:r>
            <a:r>
              <a:rPr lang="sk-SK" sz="2400" b="1" dirty="0" err="1" smtClean="0">
                <a:solidFill>
                  <a:srgbClr val="002060"/>
                </a:solidFill>
              </a:rPr>
              <a:t>community</a:t>
            </a:r>
            <a:r>
              <a:rPr lang="sk-SK" sz="2400" b="1" dirty="0" smtClean="0">
                <a:solidFill>
                  <a:srgbClr val="002060"/>
                </a:solidFill>
              </a:rPr>
              <a:t> and </a:t>
            </a:r>
            <a:r>
              <a:rPr lang="sk-SK" sz="2400" b="1" dirty="0" err="1" smtClean="0">
                <a:solidFill>
                  <a:srgbClr val="002060"/>
                </a:solidFill>
              </a:rPr>
              <a:t>select</a:t>
            </a:r>
            <a:r>
              <a:rPr lang="sk-SK" sz="2400" b="1" dirty="0" smtClean="0">
                <a:solidFill>
                  <a:srgbClr val="002060"/>
                </a:solidFill>
              </a:rPr>
              <a:t> </a:t>
            </a:r>
            <a:r>
              <a:rPr lang="sk-SK" sz="2400" b="1" dirty="0" err="1" smtClean="0">
                <a:solidFill>
                  <a:srgbClr val="002060"/>
                </a:solidFill>
              </a:rPr>
              <a:t>participants</a:t>
            </a:r>
            <a:endParaRPr lang="sk-SK" sz="2400" b="1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sk-SK" sz="2400" b="1" dirty="0" err="1">
                <a:solidFill>
                  <a:srgbClr val="002060"/>
                </a:solidFill>
              </a:rPr>
              <a:t>i</a:t>
            </a:r>
            <a:r>
              <a:rPr lang="sk-SK" sz="2400" b="1" dirty="0" err="1" smtClean="0">
                <a:solidFill>
                  <a:srgbClr val="002060"/>
                </a:solidFill>
              </a:rPr>
              <a:t>ntegrate</a:t>
            </a:r>
            <a:r>
              <a:rPr lang="sk-SK" sz="2400" b="1" dirty="0" smtClean="0">
                <a:solidFill>
                  <a:srgbClr val="002060"/>
                </a:solidFill>
              </a:rPr>
              <a:t> </a:t>
            </a:r>
            <a:r>
              <a:rPr lang="sk-SK" sz="2400" b="1" dirty="0" err="1" smtClean="0">
                <a:solidFill>
                  <a:srgbClr val="002060"/>
                </a:solidFill>
              </a:rPr>
              <a:t>the</a:t>
            </a:r>
            <a:r>
              <a:rPr lang="sk-SK" sz="2400" b="1" dirty="0" smtClean="0">
                <a:solidFill>
                  <a:srgbClr val="002060"/>
                </a:solidFill>
              </a:rPr>
              <a:t> </a:t>
            </a:r>
            <a:r>
              <a:rPr lang="sk-SK" sz="2400" b="1" dirty="0" err="1" smtClean="0">
                <a:solidFill>
                  <a:srgbClr val="002060"/>
                </a:solidFill>
              </a:rPr>
              <a:t>skills</a:t>
            </a:r>
            <a:r>
              <a:rPr lang="sk-SK" sz="2400" b="1" dirty="0" smtClean="0">
                <a:solidFill>
                  <a:srgbClr val="002060"/>
                </a:solidFill>
              </a:rPr>
              <a:t> and </a:t>
            </a:r>
            <a:r>
              <a:rPr lang="sk-SK" sz="2400" b="1" dirty="0" err="1" smtClean="0">
                <a:solidFill>
                  <a:srgbClr val="002060"/>
                </a:solidFill>
              </a:rPr>
              <a:t>competences</a:t>
            </a:r>
            <a:r>
              <a:rPr lang="sk-SK" sz="2400" b="1" dirty="0" smtClean="0">
                <a:solidFill>
                  <a:srgbClr val="002060"/>
                </a:solidFill>
              </a:rPr>
              <a:t> </a:t>
            </a:r>
            <a:r>
              <a:rPr lang="sk-SK" sz="2400" b="1" dirty="0" err="1" smtClean="0">
                <a:solidFill>
                  <a:srgbClr val="002060"/>
                </a:solidFill>
              </a:rPr>
              <a:t>into</a:t>
            </a:r>
            <a:r>
              <a:rPr lang="sk-SK" sz="2400" b="1" dirty="0" smtClean="0">
                <a:solidFill>
                  <a:srgbClr val="002060"/>
                </a:solidFill>
              </a:rPr>
              <a:t> </a:t>
            </a:r>
            <a:r>
              <a:rPr lang="sk-SK" sz="2400" b="1" dirty="0" err="1" smtClean="0">
                <a:solidFill>
                  <a:srgbClr val="002060"/>
                </a:solidFill>
              </a:rPr>
              <a:t>practice</a:t>
            </a:r>
            <a:endParaRPr lang="sk-SK" sz="2400" dirty="0" smtClean="0"/>
          </a:p>
          <a:p>
            <a:pPr marL="457200" indent="-457200">
              <a:buFont typeface="Arial" pitchFamily="34" charset="0"/>
              <a:buChar char="•"/>
            </a:pPr>
            <a:endParaRPr lang="sk-SK" sz="2400" dirty="0" smtClean="0"/>
          </a:p>
          <a:p>
            <a:endParaRPr lang="sk-SK" sz="2400" dirty="0" smtClean="0"/>
          </a:p>
          <a:p>
            <a:pPr marL="457200" indent="-457200">
              <a:buFont typeface="Arial" pitchFamily="34" charset="0"/>
              <a:buChar char="•"/>
            </a:pPr>
            <a:endParaRPr lang="sk-SK" sz="2400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Mgr. Janka Mládenková, GBZA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err="1" smtClean="0"/>
              <a:t>Key</a:t>
            </a:r>
            <a:r>
              <a:rPr lang="sk-SK" b="1" dirty="0" smtClean="0"/>
              <a:t> </a:t>
            </a:r>
            <a:r>
              <a:rPr lang="sk-SK" b="1" dirty="0" err="1" smtClean="0"/>
              <a:t>factors</a:t>
            </a:r>
            <a:r>
              <a:rPr lang="sk-SK" b="1" dirty="0" smtClean="0"/>
              <a:t> </a:t>
            </a:r>
            <a:r>
              <a:rPr lang="sk-SK" b="1" dirty="0" err="1" smtClean="0"/>
              <a:t>of</a:t>
            </a:r>
            <a:r>
              <a:rPr lang="sk-SK" b="1" dirty="0" smtClean="0"/>
              <a:t> </a:t>
            </a:r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project</a:t>
            </a:r>
            <a:r>
              <a:rPr lang="sk-SK" b="1" dirty="0" smtClean="0"/>
              <a:t> </a:t>
            </a:r>
            <a:r>
              <a:rPr lang="sk-SK" b="1" dirty="0" err="1" smtClean="0"/>
              <a:t>preparation</a:t>
            </a:r>
            <a:r>
              <a:rPr lang="sk-SK" dirty="0" smtClean="0"/>
              <a:t>:</a:t>
            </a:r>
            <a:endParaRPr lang="sk-SK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03866"/>
            <a:ext cx="2714644" cy="1015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zastupkyna\Dropbox\E+\eu_flag_co_funded_pos_[rgb]_lef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88640"/>
            <a:ext cx="3960440" cy="113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84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10892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sk-SK" sz="2400" b="1" dirty="0" smtClean="0">
                <a:solidFill>
                  <a:srgbClr val="0070C0"/>
                </a:solidFill>
              </a:rPr>
              <a:t>TIME</a:t>
            </a:r>
            <a:endParaRPr lang="sk-SK" sz="2400" b="1" dirty="0">
              <a:solidFill>
                <a:srgbClr val="0070C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sk-SK" sz="2400" b="1" dirty="0" err="1" smtClean="0">
                <a:solidFill>
                  <a:srgbClr val="FF0000"/>
                </a:solidFill>
              </a:rPr>
              <a:t>School</a:t>
            </a:r>
            <a:r>
              <a:rPr lang="sk-SK" sz="2400" b="1" dirty="0" smtClean="0">
                <a:solidFill>
                  <a:srgbClr val="FF0000"/>
                </a:solidFill>
              </a:rPr>
              <a:t> </a:t>
            </a:r>
            <a:r>
              <a:rPr lang="sk-SK" sz="2400" b="1" dirty="0" err="1" smtClean="0">
                <a:solidFill>
                  <a:srgbClr val="FF0000"/>
                </a:solidFill>
              </a:rPr>
              <a:t>management</a:t>
            </a:r>
            <a:r>
              <a:rPr lang="sk-SK" sz="2400" b="1" dirty="0" smtClean="0">
                <a:solidFill>
                  <a:srgbClr val="FF0000"/>
                </a:solidFill>
              </a:rPr>
              <a:t> </a:t>
            </a:r>
            <a:r>
              <a:rPr lang="sk-SK" sz="2400" b="1" dirty="0">
                <a:solidFill>
                  <a:srgbClr val="002060"/>
                </a:solidFill>
              </a:rPr>
              <a:t>– </a:t>
            </a:r>
            <a:r>
              <a:rPr lang="sk-SK" sz="2400" b="1" dirty="0" smtClean="0">
                <a:solidFill>
                  <a:srgbClr val="002060"/>
                </a:solidFill>
              </a:rPr>
              <a:t>EDP</a:t>
            </a:r>
            <a:r>
              <a:rPr lang="sk-SK" sz="2400" b="1" dirty="0">
                <a:solidFill>
                  <a:srgbClr val="002060"/>
                </a:solidFill>
              </a:rPr>
              <a:t>, </a:t>
            </a:r>
            <a:r>
              <a:rPr lang="sk-SK" sz="2400" b="1" dirty="0" err="1" smtClean="0">
                <a:solidFill>
                  <a:srgbClr val="002060"/>
                </a:solidFill>
              </a:rPr>
              <a:t>support</a:t>
            </a:r>
            <a:r>
              <a:rPr lang="sk-SK" sz="2400" b="1" dirty="0" smtClean="0">
                <a:solidFill>
                  <a:srgbClr val="002060"/>
                </a:solidFill>
              </a:rPr>
              <a:t>, </a:t>
            </a:r>
            <a:r>
              <a:rPr lang="sk-SK" sz="2400" b="1" dirty="0" err="1" smtClean="0">
                <a:solidFill>
                  <a:srgbClr val="002060"/>
                </a:solidFill>
              </a:rPr>
              <a:t>appreciation</a:t>
            </a:r>
            <a:r>
              <a:rPr lang="sk-SK" sz="2400" b="1" dirty="0" smtClean="0">
                <a:solidFill>
                  <a:srgbClr val="002060"/>
                </a:solidFill>
              </a:rPr>
              <a:t> and </a:t>
            </a:r>
            <a:r>
              <a:rPr lang="sk-SK" sz="2400" b="1" dirty="0" err="1" smtClean="0">
                <a:solidFill>
                  <a:srgbClr val="002060"/>
                </a:solidFill>
              </a:rPr>
              <a:t>validation</a:t>
            </a:r>
            <a:r>
              <a:rPr lang="sk-SK" sz="2400" b="1" dirty="0" smtClean="0">
                <a:solidFill>
                  <a:srgbClr val="002060"/>
                </a:solidFill>
              </a:rPr>
              <a:t> </a:t>
            </a:r>
            <a:r>
              <a:rPr lang="sk-SK" sz="2400" b="1" dirty="0" err="1" smtClean="0">
                <a:solidFill>
                  <a:srgbClr val="002060"/>
                </a:solidFill>
              </a:rPr>
              <a:t>of</a:t>
            </a:r>
            <a:r>
              <a:rPr lang="sk-SK" sz="2400" b="1" dirty="0" smtClean="0">
                <a:solidFill>
                  <a:srgbClr val="002060"/>
                </a:solidFill>
              </a:rPr>
              <a:t> </a:t>
            </a:r>
            <a:r>
              <a:rPr lang="sk-SK" sz="2400" b="1" dirty="0" err="1" smtClean="0">
                <a:solidFill>
                  <a:srgbClr val="002060"/>
                </a:solidFill>
              </a:rPr>
              <a:t>gained</a:t>
            </a:r>
            <a:r>
              <a:rPr lang="sk-SK" sz="2400" b="1" dirty="0" smtClean="0">
                <a:solidFill>
                  <a:srgbClr val="002060"/>
                </a:solidFill>
              </a:rPr>
              <a:t> </a:t>
            </a:r>
            <a:r>
              <a:rPr lang="sk-SK" sz="2400" b="1" dirty="0" err="1" smtClean="0">
                <a:solidFill>
                  <a:srgbClr val="002060"/>
                </a:solidFill>
              </a:rPr>
              <a:t>skills</a:t>
            </a:r>
            <a:endParaRPr lang="sk-SK" sz="2400" b="1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sk-SK" sz="2400" b="1" dirty="0" err="1" smtClean="0">
                <a:solidFill>
                  <a:srgbClr val="FF0000"/>
                </a:solidFill>
              </a:rPr>
              <a:t>teachers</a:t>
            </a:r>
            <a:r>
              <a:rPr lang="sk-SK" sz="2400" b="1" dirty="0" smtClean="0">
                <a:solidFill>
                  <a:srgbClr val="002060"/>
                </a:solidFill>
              </a:rPr>
              <a:t> – </a:t>
            </a:r>
            <a:r>
              <a:rPr lang="sk-SK" sz="2400" b="1" dirty="0" err="1" smtClean="0">
                <a:solidFill>
                  <a:srgbClr val="002060"/>
                </a:solidFill>
              </a:rPr>
              <a:t>willingness</a:t>
            </a:r>
            <a:r>
              <a:rPr lang="sk-SK" sz="2400" b="1" dirty="0" smtClean="0">
                <a:solidFill>
                  <a:srgbClr val="002060"/>
                </a:solidFill>
              </a:rPr>
              <a:t> to do </a:t>
            </a:r>
            <a:r>
              <a:rPr lang="sk-SK" sz="2400" b="1" dirty="0" err="1" smtClean="0">
                <a:solidFill>
                  <a:srgbClr val="002060"/>
                </a:solidFill>
              </a:rPr>
              <a:t>something</a:t>
            </a:r>
            <a:r>
              <a:rPr lang="sk-SK" sz="2400" b="1" dirty="0" smtClean="0">
                <a:solidFill>
                  <a:srgbClr val="002060"/>
                </a:solidFill>
              </a:rPr>
              <a:t> </a:t>
            </a:r>
            <a:r>
              <a:rPr lang="sk-SK" sz="2400" b="1" dirty="0" err="1" smtClean="0">
                <a:solidFill>
                  <a:srgbClr val="002060"/>
                </a:solidFill>
              </a:rPr>
              <a:t>for</a:t>
            </a:r>
            <a:r>
              <a:rPr lang="sk-SK" sz="2400" b="1" dirty="0" smtClean="0">
                <a:solidFill>
                  <a:srgbClr val="002060"/>
                </a:solidFill>
              </a:rPr>
              <a:t> </a:t>
            </a:r>
            <a:r>
              <a:rPr lang="sk-SK" sz="2400" b="1" dirty="0" err="1" smtClean="0">
                <a:solidFill>
                  <a:srgbClr val="002060"/>
                </a:solidFill>
              </a:rPr>
              <a:t>school</a:t>
            </a:r>
            <a:r>
              <a:rPr lang="sk-SK" sz="2400" b="1" dirty="0" smtClean="0">
                <a:solidFill>
                  <a:srgbClr val="002060"/>
                </a:solidFill>
              </a:rPr>
              <a:t> and </a:t>
            </a:r>
            <a:r>
              <a:rPr lang="sk-SK" sz="2400" b="1" dirty="0" err="1" smtClean="0">
                <a:solidFill>
                  <a:srgbClr val="002060"/>
                </a:solidFill>
              </a:rPr>
              <a:t>students</a:t>
            </a:r>
            <a:endParaRPr lang="sk-SK" sz="2400" b="1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sk-SK" sz="2400" b="1" dirty="0" err="1" smtClean="0">
                <a:solidFill>
                  <a:srgbClr val="0070C0"/>
                </a:solidFill>
              </a:rPr>
              <a:t>Accountancy</a:t>
            </a:r>
            <a:r>
              <a:rPr lang="sk-SK" sz="2400" b="1" dirty="0" smtClean="0">
                <a:solidFill>
                  <a:srgbClr val="0070C0"/>
                </a:solidFill>
              </a:rPr>
              <a:t> (country </a:t>
            </a:r>
            <a:r>
              <a:rPr lang="sk-SK" sz="2400" b="1" dirty="0" err="1" smtClean="0">
                <a:solidFill>
                  <a:srgbClr val="0070C0"/>
                </a:solidFill>
              </a:rPr>
              <a:t>legislation</a:t>
            </a:r>
            <a:r>
              <a:rPr lang="sk-SK" sz="2400" b="1" dirty="0" smtClean="0">
                <a:solidFill>
                  <a:srgbClr val="0070C0"/>
                </a:solidFill>
              </a:rPr>
              <a:t>, E+ </a:t>
            </a:r>
            <a:r>
              <a:rPr lang="sk-SK" sz="2400" b="1" dirty="0" err="1" smtClean="0">
                <a:solidFill>
                  <a:srgbClr val="0070C0"/>
                </a:solidFill>
              </a:rPr>
              <a:t>rules</a:t>
            </a:r>
            <a:r>
              <a:rPr lang="sk-SK" sz="2400" b="1" dirty="0" smtClean="0">
                <a:solidFill>
                  <a:srgbClr val="0070C0"/>
                </a:solidFill>
              </a:rPr>
              <a:t>)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k-SK" sz="2400" b="1" dirty="0" err="1" smtClean="0">
                <a:solidFill>
                  <a:srgbClr val="002060"/>
                </a:solidFill>
              </a:rPr>
              <a:t>Dissemination</a:t>
            </a:r>
            <a:r>
              <a:rPr lang="sk-SK" sz="2400" b="1" dirty="0" smtClean="0">
                <a:solidFill>
                  <a:srgbClr val="002060"/>
                </a:solidFill>
              </a:rPr>
              <a:t> – </a:t>
            </a:r>
            <a:r>
              <a:rPr lang="sk-SK" sz="2400" b="1" dirty="0" err="1" smtClean="0">
                <a:solidFill>
                  <a:srgbClr val="002060"/>
                </a:solidFill>
              </a:rPr>
              <a:t>various</a:t>
            </a:r>
            <a:r>
              <a:rPr lang="sk-SK" sz="2400" b="1" dirty="0">
                <a:solidFill>
                  <a:srgbClr val="002060"/>
                </a:solidFill>
              </a:rPr>
              <a:t> </a:t>
            </a:r>
            <a:r>
              <a:rPr lang="sk-SK" sz="2400" b="1" dirty="0" err="1" smtClean="0">
                <a:solidFill>
                  <a:srgbClr val="002060"/>
                </a:solidFill>
              </a:rPr>
              <a:t>channels</a:t>
            </a:r>
            <a:endParaRPr lang="sk-SK" sz="2400" b="1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sk-SK" sz="2400" b="1" dirty="0" err="1" smtClean="0">
                <a:solidFill>
                  <a:srgbClr val="002060"/>
                </a:solidFill>
              </a:rPr>
              <a:t>Europass</a:t>
            </a:r>
            <a:r>
              <a:rPr lang="sk-SK" sz="2400" b="1" dirty="0">
                <a:solidFill>
                  <a:srgbClr val="002060"/>
                </a:solidFill>
              </a:rPr>
              <a:t> </a:t>
            </a:r>
            <a:r>
              <a:rPr lang="sk-SK" sz="2400" b="1" dirty="0" smtClean="0">
                <a:solidFill>
                  <a:srgbClr val="002060"/>
                </a:solidFill>
              </a:rPr>
              <a:t>mobility </a:t>
            </a:r>
            <a:r>
              <a:rPr lang="sk-SK" sz="2400" b="1" dirty="0" err="1" smtClean="0">
                <a:solidFill>
                  <a:srgbClr val="002060"/>
                </a:solidFill>
              </a:rPr>
              <a:t>document</a:t>
            </a:r>
            <a:r>
              <a:rPr lang="sk-SK" sz="2400" b="1" dirty="0" smtClean="0">
                <a:solidFill>
                  <a:srgbClr val="002060"/>
                </a:solidFill>
              </a:rPr>
              <a:t> </a:t>
            </a:r>
            <a:endParaRPr lang="sk-SK" sz="2400" b="1" dirty="0" smtClean="0">
              <a:solidFill>
                <a:srgbClr val="002060"/>
              </a:solidFill>
            </a:endParaRPr>
          </a:p>
          <a:p>
            <a:pPr algn="l"/>
            <a:endParaRPr lang="sk-SK" dirty="0" smtClean="0"/>
          </a:p>
          <a:p>
            <a:pPr algn="l"/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Mgr. Janka </a:t>
            </a:r>
            <a:r>
              <a:rPr lang="sk-SK" dirty="0" err="1" smtClean="0"/>
              <a:t>Mládenková</a:t>
            </a:r>
            <a:r>
              <a:rPr lang="sk-SK" dirty="0" smtClean="0"/>
              <a:t>, GBZA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err="1" smtClean="0"/>
              <a:t>Practical</a:t>
            </a:r>
            <a:r>
              <a:rPr lang="sk-SK" b="1" dirty="0" smtClean="0"/>
              <a:t> </a:t>
            </a:r>
            <a:r>
              <a:rPr lang="sk-SK" b="1" dirty="0" err="1" smtClean="0"/>
              <a:t>matters</a:t>
            </a:r>
            <a:r>
              <a:rPr lang="sk-SK" b="1" dirty="0" smtClean="0"/>
              <a:t>, </a:t>
            </a:r>
            <a:r>
              <a:rPr lang="sk-SK" b="1" dirty="0" err="1" smtClean="0"/>
              <a:t>experience</a:t>
            </a:r>
            <a:r>
              <a:rPr lang="sk-SK" b="1" dirty="0" smtClean="0"/>
              <a:t>:</a:t>
            </a:r>
            <a:endParaRPr lang="sk-SK" b="1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03866"/>
            <a:ext cx="2714644" cy="1015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zastupkyna\Dropbox\E+\eu_flag_co_funded_pos_[rgb]_lef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88640"/>
            <a:ext cx="3960440" cy="113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06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80720" cy="2736304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sk-SK" sz="2800" b="1" dirty="0" smtClean="0">
                <a:solidFill>
                  <a:srgbClr val="002060"/>
                </a:solidFill>
              </a:rPr>
              <a:t>new </a:t>
            </a:r>
            <a:r>
              <a:rPr lang="sk-SK" sz="2800" b="1" dirty="0" err="1" smtClean="0">
                <a:solidFill>
                  <a:srgbClr val="002060"/>
                </a:solidFill>
              </a:rPr>
              <a:t>skills</a:t>
            </a:r>
            <a:r>
              <a:rPr lang="sk-SK" sz="2800" b="1" dirty="0" smtClean="0">
                <a:solidFill>
                  <a:srgbClr val="002060"/>
                </a:solidFill>
              </a:rPr>
              <a:t>, </a:t>
            </a:r>
            <a:r>
              <a:rPr lang="sk-SK" sz="2800" b="1" dirty="0" err="1" smtClean="0">
                <a:solidFill>
                  <a:srgbClr val="002060"/>
                </a:solidFill>
              </a:rPr>
              <a:t>competences</a:t>
            </a:r>
            <a:r>
              <a:rPr lang="sk-SK" sz="2800" b="1" dirty="0" smtClean="0">
                <a:solidFill>
                  <a:srgbClr val="002060"/>
                </a:solidFill>
              </a:rPr>
              <a:t>, </a:t>
            </a:r>
            <a:r>
              <a:rPr lang="sk-SK" sz="2800" b="1" dirty="0" err="1" smtClean="0">
                <a:solidFill>
                  <a:srgbClr val="002060"/>
                </a:solidFill>
              </a:rPr>
              <a:t>experiences</a:t>
            </a:r>
            <a:r>
              <a:rPr lang="sk-SK" sz="2800" b="1" dirty="0" smtClean="0">
                <a:solidFill>
                  <a:srgbClr val="002060"/>
                </a:solidFill>
              </a:rPr>
              <a:t> </a:t>
            </a:r>
            <a:endParaRPr lang="sk-SK" sz="2800" b="1" dirty="0" smtClean="0">
              <a:solidFill>
                <a:srgbClr val="00206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sk-SK" sz="2800" b="1" dirty="0">
                <a:solidFill>
                  <a:srgbClr val="002060"/>
                </a:solidFill>
              </a:rPr>
              <a:t>m</a:t>
            </a:r>
            <a:r>
              <a:rPr lang="sk-SK" sz="2800" b="1" dirty="0" smtClean="0">
                <a:solidFill>
                  <a:srgbClr val="002060"/>
                </a:solidFill>
              </a:rPr>
              <a:t>ore </a:t>
            </a:r>
            <a:r>
              <a:rPr lang="sk-SK" sz="2800" b="1" dirty="0" err="1" smtClean="0">
                <a:solidFill>
                  <a:srgbClr val="002060"/>
                </a:solidFill>
              </a:rPr>
              <a:t>attractive</a:t>
            </a:r>
            <a:r>
              <a:rPr lang="sk-SK" sz="2800" b="1" dirty="0" smtClean="0">
                <a:solidFill>
                  <a:srgbClr val="002060"/>
                </a:solidFill>
              </a:rPr>
              <a:t> </a:t>
            </a:r>
            <a:r>
              <a:rPr lang="sk-SK" sz="2800" b="1" dirty="0" err="1" smtClean="0">
                <a:solidFill>
                  <a:srgbClr val="002060"/>
                </a:solidFill>
              </a:rPr>
              <a:t>teaching</a:t>
            </a:r>
            <a:r>
              <a:rPr lang="sk-SK" sz="2800" b="1" dirty="0" smtClean="0">
                <a:solidFill>
                  <a:srgbClr val="002060"/>
                </a:solidFill>
              </a:rPr>
              <a:t> </a:t>
            </a:r>
            <a:r>
              <a:rPr lang="sk-SK" sz="2800" b="1" dirty="0" err="1" smtClean="0">
                <a:solidFill>
                  <a:srgbClr val="002060"/>
                </a:solidFill>
              </a:rPr>
              <a:t>methods</a:t>
            </a:r>
            <a:endParaRPr lang="sk-SK" sz="2800" b="1" dirty="0" smtClean="0">
              <a:solidFill>
                <a:srgbClr val="00206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sk-SK" sz="2800" b="1" dirty="0" err="1">
                <a:solidFill>
                  <a:srgbClr val="002060"/>
                </a:solidFill>
              </a:rPr>
              <a:t>b</a:t>
            </a:r>
            <a:r>
              <a:rPr lang="sk-SK" sz="2800" b="1" dirty="0" err="1" smtClean="0">
                <a:solidFill>
                  <a:srgbClr val="002060"/>
                </a:solidFill>
              </a:rPr>
              <a:t>etter</a:t>
            </a:r>
            <a:r>
              <a:rPr lang="sk-SK" sz="2800" b="1" dirty="0" smtClean="0">
                <a:solidFill>
                  <a:srgbClr val="002060"/>
                </a:solidFill>
              </a:rPr>
              <a:t> </a:t>
            </a:r>
            <a:r>
              <a:rPr lang="sk-SK" sz="2800" b="1" dirty="0" err="1" smtClean="0">
                <a:solidFill>
                  <a:srgbClr val="002060"/>
                </a:solidFill>
              </a:rPr>
              <a:t>motivation</a:t>
            </a:r>
            <a:endParaRPr lang="sk-SK" sz="2800" b="1" dirty="0" smtClean="0">
              <a:solidFill>
                <a:srgbClr val="00206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sk-SK" sz="2800" b="1" dirty="0">
                <a:solidFill>
                  <a:srgbClr val="002060"/>
                </a:solidFill>
              </a:rPr>
              <a:t>n</a:t>
            </a:r>
            <a:r>
              <a:rPr lang="sk-SK" sz="2800" b="1" dirty="0" smtClean="0">
                <a:solidFill>
                  <a:srgbClr val="002060"/>
                </a:solidFill>
              </a:rPr>
              <a:t>ew </a:t>
            </a:r>
            <a:r>
              <a:rPr lang="sk-SK" sz="2800" b="1" dirty="0" err="1" smtClean="0">
                <a:solidFill>
                  <a:srgbClr val="002060"/>
                </a:solidFill>
              </a:rPr>
              <a:t>contacts</a:t>
            </a:r>
            <a:r>
              <a:rPr lang="sk-SK" sz="2800" b="1" dirty="0" smtClean="0">
                <a:solidFill>
                  <a:srgbClr val="002060"/>
                </a:solidFill>
              </a:rPr>
              <a:t> in </a:t>
            </a:r>
            <a:r>
              <a:rPr lang="sk-SK" sz="2800" b="1" dirty="0" err="1" smtClean="0">
                <a:solidFill>
                  <a:srgbClr val="002060"/>
                </a:solidFill>
              </a:rPr>
              <a:t>schools</a:t>
            </a:r>
            <a:r>
              <a:rPr lang="sk-SK" sz="2800" b="1" dirty="0" smtClean="0">
                <a:solidFill>
                  <a:srgbClr val="002060"/>
                </a:solidFill>
              </a:rPr>
              <a:t>, </a:t>
            </a:r>
            <a:r>
              <a:rPr lang="sk-SK" sz="2800" b="1" dirty="0" err="1" smtClean="0">
                <a:solidFill>
                  <a:srgbClr val="002060"/>
                </a:solidFill>
              </a:rPr>
              <a:t>inspirational</a:t>
            </a:r>
            <a:r>
              <a:rPr lang="sk-SK" sz="2800" b="1" dirty="0" smtClean="0">
                <a:solidFill>
                  <a:srgbClr val="002060"/>
                </a:solidFill>
              </a:rPr>
              <a:t> </a:t>
            </a:r>
            <a:r>
              <a:rPr lang="sk-SK" sz="2800" b="1" dirty="0" err="1" smtClean="0">
                <a:solidFill>
                  <a:srgbClr val="002060"/>
                </a:solidFill>
              </a:rPr>
              <a:t>ideas</a:t>
            </a:r>
            <a:r>
              <a:rPr lang="sk-SK" sz="2800" b="1" dirty="0" smtClean="0">
                <a:solidFill>
                  <a:srgbClr val="002060"/>
                </a:solidFill>
              </a:rPr>
              <a:t> </a:t>
            </a:r>
            <a:r>
              <a:rPr lang="sk-SK" sz="2800" b="1" dirty="0" err="1" smtClean="0">
                <a:solidFill>
                  <a:srgbClr val="002060"/>
                </a:solidFill>
              </a:rPr>
              <a:t>for</a:t>
            </a:r>
            <a:r>
              <a:rPr lang="sk-SK" sz="2800" b="1" dirty="0" smtClean="0">
                <a:solidFill>
                  <a:srgbClr val="002060"/>
                </a:solidFill>
              </a:rPr>
              <a:t> </a:t>
            </a:r>
            <a:r>
              <a:rPr lang="sk-SK" sz="2800" b="1" dirty="0" err="1" smtClean="0">
                <a:solidFill>
                  <a:srgbClr val="002060"/>
                </a:solidFill>
              </a:rPr>
              <a:t>future</a:t>
            </a:r>
            <a:r>
              <a:rPr lang="sk-SK" sz="2800" b="1" dirty="0" smtClean="0">
                <a:solidFill>
                  <a:srgbClr val="002060"/>
                </a:solidFill>
              </a:rPr>
              <a:t> </a:t>
            </a:r>
            <a:r>
              <a:rPr lang="sk-SK" sz="2800" b="1" dirty="0" err="1" smtClean="0">
                <a:solidFill>
                  <a:srgbClr val="002060"/>
                </a:solidFill>
              </a:rPr>
              <a:t>cooperation</a:t>
            </a:r>
            <a:r>
              <a:rPr lang="sk-SK" sz="2800" b="1" dirty="0" smtClean="0">
                <a:solidFill>
                  <a:srgbClr val="002060"/>
                </a:solidFill>
              </a:rPr>
              <a:t> (</a:t>
            </a:r>
            <a:r>
              <a:rPr lang="sk-SK" sz="2800" b="1" dirty="0" err="1" smtClean="0">
                <a:solidFill>
                  <a:srgbClr val="002060"/>
                </a:solidFill>
              </a:rPr>
              <a:t>exchanges</a:t>
            </a:r>
            <a:r>
              <a:rPr lang="sk-SK" sz="2800" b="1" dirty="0" smtClean="0">
                <a:solidFill>
                  <a:srgbClr val="002060"/>
                </a:solidFill>
              </a:rPr>
              <a:t>, </a:t>
            </a:r>
            <a:r>
              <a:rPr lang="sk-SK" sz="2800" b="1" dirty="0" err="1" smtClean="0">
                <a:solidFill>
                  <a:srgbClr val="002060"/>
                </a:solidFill>
              </a:rPr>
              <a:t>conferences</a:t>
            </a:r>
            <a:r>
              <a:rPr lang="sk-SK" sz="2800" b="1" dirty="0" smtClean="0">
                <a:solidFill>
                  <a:srgbClr val="002060"/>
                </a:solidFill>
              </a:rPr>
              <a:t>, </a:t>
            </a:r>
            <a:r>
              <a:rPr lang="sk-SK" sz="2800" b="1" dirty="0" err="1" smtClean="0">
                <a:solidFill>
                  <a:srgbClr val="002060"/>
                </a:solidFill>
              </a:rPr>
              <a:t>Erasmus</a:t>
            </a:r>
            <a:r>
              <a:rPr lang="sk-SK" sz="2800" b="1" dirty="0" smtClean="0">
                <a:solidFill>
                  <a:srgbClr val="002060"/>
                </a:solidFill>
              </a:rPr>
              <a:t>+ KA2 </a:t>
            </a:r>
            <a:r>
              <a:rPr lang="sk-SK" sz="2800" b="1" dirty="0" err="1" smtClean="0">
                <a:solidFill>
                  <a:srgbClr val="002060"/>
                </a:solidFill>
              </a:rPr>
              <a:t>projects</a:t>
            </a:r>
            <a:r>
              <a:rPr lang="sk-SK" sz="2800" b="1" dirty="0" smtClean="0">
                <a:solidFill>
                  <a:srgbClr val="002060"/>
                </a:solidFill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k-SK" sz="2800" b="1" dirty="0" err="1" smtClean="0">
                <a:solidFill>
                  <a:srgbClr val="002060"/>
                </a:solidFill>
              </a:rPr>
              <a:t>school</a:t>
            </a:r>
            <a:r>
              <a:rPr lang="sk-SK" sz="2800" b="1" dirty="0" smtClean="0">
                <a:solidFill>
                  <a:srgbClr val="002060"/>
                </a:solidFill>
              </a:rPr>
              <a:t> </a:t>
            </a:r>
            <a:r>
              <a:rPr lang="sk-SK" sz="2800" b="1" dirty="0" err="1" smtClean="0">
                <a:solidFill>
                  <a:srgbClr val="002060"/>
                </a:solidFill>
              </a:rPr>
              <a:t>reputation</a:t>
            </a:r>
            <a:r>
              <a:rPr lang="sk-SK" sz="2800" b="1" dirty="0" smtClean="0">
                <a:solidFill>
                  <a:srgbClr val="002060"/>
                </a:solidFill>
              </a:rPr>
              <a:t>/</a:t>
            </a:r>
            <a:r>
              <a:rPr lang="sk-SK" sz="2800" b="1" dirty="0" err="1" smtClean="0">
                <a:solidFill>
                  <a:srgbClr val="002060"/>
                </a:solidFill>
              </a:rPr>
              <a:t>better</a:t>
            </a:r>
            <a:r>
              <a:rPr lang="sk-SK" sz="2800" b="1" dirty="0" smtClean="0">
                <a:solidFill>
                  <a:srgbClr val="002060"/>
                </a:solidFill>
              </a:rPr>
              <a:t> </a:t>
            </a:r>
            <a:r>
              <a:rPr lang="sk-SK" sz="2800" b="1" dirty="0" err="1" smtClean="0">
                <a:solidFill>
                  <a:srgbClr val="002060"/>
                </a:solidFill>
              </a:rPr>
              <a:t>rankinig</a:t>
            </a:r>
            <a:endParaRPr lang="sk-SK" sz="2800" b="1" dirty="0" smtClean="0">
              <a:solidFill>
                <a:srgbClr val="002060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endParaRPr lang="sk-SK" sz="4000" b="1" dirty="0" smtClean="0">
              <a:solidFill>
                <a:srgbClr val="002060"/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23528" y="6165304"/>
            <a:ext cx="4572032" cy="457200"/>
          </a:xfrm>
        </p:spPr>
        <p:txBody>
          <a:bodyPr/>
          <a:lstStyle/>
          <a:p>
            <a:r>
              <a:rPr lang="sk-SK" dirty="0"/>
              <a:t>Mgr. Janka </a:t>
            </a:r>
            <a:r>
              <a:rPr lang="sk-SK" dirty="0" err="1"/>
              <a:t>Mládenková</a:t>
            </a:r>
            <a:r>
              <a:rPr lang="sk-SK" dirty="0"/>
              <a:t>, GBZA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err="1" smtClean="0"/>
              <a:t>Benefits</a:t>
            </a:r>
            <a:r>
              <a:rPr lang="sk-SK" b="1" dirty="0" smtClean="0"/>
              <a:t>:</a:t>
            </a:r>
            <a:endParaRPr lang="sk-SK" b="1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03866"/>
            <a:ext cx="2714644" cy="1015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zastupkyna\Dropbox\E+\eu_flag_co_funded_pos_[rgb]_lef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88640"/>
            <a:ext cx="3960440" cy="113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zastupkyna\Dropbox\E+\eu_flag_co_funded_pos_[rgb]_lef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7632"/>
            <a:ext cx="3960440" cy="113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13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80720" cy="2736304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sk-SK" sz="4000" b="1" dirty="0" err="1" smtClean="0">
                <a:solidFill>
                  <a:srgbClr val="002060"/>
                </a:solidFill>
              </a:rPr>
              <a:t>wait</a:t>
            </a:r>
            <a:r>
              <a:rPr lang="sk-SK" sz="4000" b="1" dirty="0" smtClean="0">
                <a:solidFill>
                  <a:srgbClr val="002060"/>
                </a:solidFill>
              </a:rPr>
              <a:t> </a:t>
            </a:r>
            <a:r>
              <a:rPr lang="sk-SK" sz="4000" b="1" dirty="0" err="1" smtClean="0">
                <a:solidFill>
                  <a:srgbClr val="002060"/>
                </a:solidFill>
              </a:rPr>
              <a:t>for</a:t>
            </a:r>
            <a:r>
              <a:rPr lang="sk-SK" sz="4000" b="1" dirty="0" smtClean="0">
                <a:solidFill>
                  <a:srgbClr val="002060"/>
                </a:solidFill>
              </a:rPr>
              <a:t> </a:t>
            </a:r>
            <a:r>
              <a:rPr lang="sk-SK" sz="4000" b="1" dirty="0" err="1" smtClean="0">
                <a:solidFill>
                  <a:srgbClr val="002060"/>
                </a:solidFill>
              </a:rPr>
              <a:t>the</a:t>
            </a:r>
            <a:r>
              <a:rPr lang="sk-SK" sz="4000" b="1" dirty="0" smtClean="0">
                <a:solidFill>
                  <a:srgbClr val="002060"/>
                </a:solidFill>
              </a:rPr>
              <a:t> new GUIDE </a:t>
            </a:r>
          </a:p>
          <a:p>
            <a:pPr algn="l">
              <a:buFontTx/>
              <a:buChar char="-"/>
            </a:pPr>
            <a:r>
              <a:rPr lang="sk-SK" sz="4000" b="1" dirty="0" smtClean="0">
                <a:solidFill>
                  <a:srgbClr val="002060"/>
                </a:solidFill>
              </a:rPr>
              <a:t>and </a:t>
            </a:r>
            <a:r>
              <a:rPr lang="sk-SK" sz="4000" b="1" dirty="0" err="1" smtClean="0">
                <a:solidFill>
                  <a:srgbClr val="002060"/>
                </a:solidFill>
              </a:rPr>
              <a:t>deadlines</a:t>
            </a:r>
            <a:endParaRPr lang="sk-SK" sz="4000" b="1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sk-SK" sz="4000" b="1" dirty="0" smtClean="0">
                <a:solidFill>
                  <a:srgbClr val="002060"/>
                </a:solidFill>
              </a:rPr>
              <a:t>KA1 – end </a:t>
            </a:r>
            <a:r>
              <a:rPr lang="sk-SK" sz="4000" b="1" dirty="0" err="1" smtClean="0">
                <a:solidFill>
                  <a:srgbClr val="002060"/>
                </a:solidFill>
              </a:rPr>
              <a:t>of</a:t>
            </a:r>
            <a:r>
              <a:rPr lang="sk-SK" sz="4000" b="1" dirty="0" smtClean="0">
                <a:solidFill>
                  <a:srgbClr val="002060"/>
                </a:solidFill>
              </a:rPr>
              <a:t> </a:t>
            </a:r>
            <a:r>
              <a:rPr lang="sk-SK" sz="4000" b="1" dirty="0" err="1" smtClean="0">
                <a:solidFill>
                  <a:srgbClr val="002060"/>
                </a:solidFill>
              </a:rPr>
              <a:t>January</a:t>
            </a:r>
            <a:endParaRPr lang="sk-SK" sz="4000" b="1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sk-SK" sz="4000" b="1" dirty="0" smtClean="0">
                <a:solidFill>
                  <a:srgbClr val="002060"/>
                </a:solidFill>
              </a:rPr>
              <a:t>KA2 – end </a:t>
            </a:r>
            <a:r>
              <a:rPr lang="sk-SK" sz="4000" b="1" dirty="0" err="1" smtClean="0">
                <a:solidFill>
                  <a:srgbClr val="002060"/>
                </a:solidFill>
              </a:rPr>
              <a:t>of</a:t>
            </a:r>
            <a:r>
              <a:rPr lang="sk-SK" sz="4000" b="1" dirty="0" smtClean="0">
                <a:solidFill>
                  <a:srgbClr val="002060"/>
                </a:solidFill>
              </a:rPr>
              <a:t> </a:t>
            </a:r>
            <a:r>
              <a:rPr lang="sk-SK" sz="4000" b="1" dirty="0" err="1" smtClean="0">
                <a:solidFill>
                  <a:srgbClr val="002060"/>
                </a:solidFill>
              </a:rPr>
              <a:t>March</a:t>
            </a:r>
            <a:endParaRPr lang="sk-SK" sz="4000" b="1" dirty="0" smtClean="0">
              <a:solidFill>
                <a:srgbClr val="002060"/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23528" y="6165304"/>
            <a:ext cx="4572032" cy="457200"/>
          </a:xfrm>
        </p:spPr>
        <p:txBody>
          <a:bodyPr/>
          <a:lstStyle/>
          <a:p>
            <a:r>
              <a:rPr lang="sk-SK" sz="2400" b="1" dirty="0" err="1">
                <a:solidFill>
                  <a:srgbClr val="002060"/>
                </a:solidFill>
              </a:rPr>
              <a:t>j</a:t>
            </a:r>
            <a:r>
              <a:rPr lang="sk-SK" sz="2400" b="1" dirty="0" err="1" smtClean="0">
                <a:solidFill>
                  <a:srgbClr val="002060"/>
                </a:solidFill>
              </a:rPr>
              <a:t>anka.mladenkova@gbza.eu</a:t>
            </a:r>
            <a:endParaRPr lang="sk-SK" sz="2400" b="1" dirty="0">
              <a:solidFill>
                <a:srgbClr val="00206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New </a:t>
            </a:r>
            <a:r>
              <a:rPr lang="sk-SK" b="1" dirty="0" err="1" smtClean="0"/>
              <a:t>call</a:t>
            </a:r>
            <a:r>
              <a:rPr lang="sk-SK" b="1" dirty="0" smtClean="0"/>
              <a:t> </a:t>
            </a:r>
            <a:r>
              <a:rPr lang="sk-SK" b="1" dirty="0" err="1" smtClean="0"/>
              <a:t>for</a:t>
            </a:r>
            <a:r>
              <a:rPr lang="sk-SK" b="1" dirty="0" smtClean="0"/>
              <a:t> </a:t>
            </a:r>
            <a:r>
              <a:rPr lang="sk-SK" b="1" dirty="0" err="1" smtClean="0"/>
              <a:t>projects</a:t>
            </a:r>
            <a:r>
              <a:rPr lang="sk-SK" b="1" dirty="0" smtClean="0"/>
              <a:t> 2019</a:t>
            </a:r>
            <a:endParaRPr lang="sk-SK" b="1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03866"/>
            <a:ext cx="2714644" cy="1015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zastupkyna\Dropbox\E+\eu_flag_co_funded_pos_[rgb]_lef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88640"/>
            <a:ext cx="3960440" cy="113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zastupkyna\Dropbox\E+\eu_flag_co_funded_pos_[rgb]_lef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7632"/>
            <a:ext cx="3960440" cy="113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025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jetok">
  <a:themeElements>
    <a:clrScheme name="Majetok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ajetok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ajetok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1307</TotalTime>
  <Words>296</Words>
  <Application>Microsoft Office PowerPoint</Application>
  <PresentationFormat>Prezentácia na obrazovke (4:3)</PresentationFormat>
  <Paragraphs>58</Paragraphs>
  <Slides>7</Slides>
  <Notes>6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Majetok</vt:lpstr>
      <vt:lpstr>Gymnázium bilingválne Žilina &amp; ERASMUS+ projects</vt:lpstr>
      <vt:lpstr>Title: „Inspiring ERA+“  Project period: 15 months  1.9.2017 – 31.10. 2018 </vt:lpstr>
      <vt:lpstr>Title: „New management ERA“  Project period: 17 months  1.7. 2018 – 30.11.. 2019</vt:lpstr>
      <vt:lpstr>Key factors of the project preparation:</vt:lpstr>
      <vt:lpstr>Practical matters, experience:</vt:lpstr>
      <vt:lpstr>Benefits:</vt:lpstr>
      <vt:lpstr>New call for projects 2019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učiteľ</dc:creator>
  <cp:lastModifiedBy>zastupkyna</cp:lastModifiedBy>
  <cp:revision>66</cp:revision>
  <dcterms:created xsi:type="dcterms:W3CDTF">2014-02-24T17:58:44Z</dcterms:created>
  <dcterms:modified xsi:type="dcterms:W3CDTF">2018-10-16T12:31:31Z</dcterms:modified>
</cp:coreProperties>
</file>