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3" r:id="rId5"/>
    <p:sldId id="260" r:id="rId6"/>
    <p:sldId id="256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6" d="100"/>
          <a:sy n="9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panen Mervi" userId="S::kapanmer@gradia.fi::e78d338b-6d83-4802-b028-1efb07825ab8" providerId="AD" clId="Web-{19FB9F43-2E14-ADCC-AF4E-A4C7F13234B1}"/>
    <pc:docChg chg="addSld delSld modSld sldOrd">
      <pc:chgData name="Kapanen Mervi" userId="S::kapanmer@gradia.fi::e78d338b-6d83-4802-b028-1efb07825ab8" providerId="AD" clId="Web-{19FB9F43-2E14-ADCC-AF4E-A4C7F13234B1}" dt="2018-10-10T21:20:00.301" v="1703" actId="20577"/>
      <pc:docMkLst>
        <pc:docMk/>
      </pc:docMkLst>
      <pc:sldChg chg="addSp delSp modSp mod ord setBg modClrScheme chgLayout">
        <pc:chgData name="Kapanen Mervi" userId="S::kapanmer@gradia.fi::e78d338b-6d83-4802-b028-1efb07825ab8" providerId="AD" clId="Web-{19FB9F43-2E14-ADCC-AF4E-A4C7F13234B1}" dt="2018-10-10T20:40:53.288" v="861"/>
        <pc:sldMkLst>
          <pc:docMk/>
          <pc:sldMk cId="782385677" sldId="256"/>
        </pc:sldMkLst>
        <pc:spChg chg="del">
          <ac:chgData name="Kapanen Mervi" userId="S::kapanmer@gradia.fi::e78d338b-6d83-4802-b028-1efb07825ab8" providerId="AD" clId="Web-{19FB9F43-2E14-ADCC-AF4E-A4C7F13234B1}" dt="2018-10-10T20:40:32.881" v="858"/>
          <ac:spMkLst>
            <pc:docMk/>
            <pc:sldMk cId="782385677" sldId="256"/>
            <ac:spMk id="2" creationId="{00000000-0000-0000-0000-000000000000}"/>
          </ac:spMkLst>
        </pc:spChg>
        <pc:spChg chg="del">
          <ac:chgData name="Kapanen Mervi" userId="S::kapanmer@gradia.fi::e78d338b-6d83-4802-b028-1efb07825ab8" providerId="AD" clId="Web-{19FB9F43-2E14-ADCC-AF4E-A4C7F13234B1}" dt="2018-10-10T20:40:32.881" v="858"/>
          <ac:spMkLst>
            <pc:docMk/>
            <pc:sldMk cId="782385677" sldId="256"/>
            <ac:spMk id="3" creationId="{00000000-0000-0000-0000-000000000000}"/>
          </ac:spMkLst>
        </pc:spChg>
        <pc:spChg chg="add mod">
          <ac:chgData name="Kapanen Mervi" userId="S::kapanmer@gradia.fi::e78d338b-6d83-4802-b028-1efb07825ab8" providerId="AD" clId="Web-{19FB9F43-2E14-ADCC-AF4E-A4C7F13234B1}" dt="2018-10-10T20:13:26.616" v="2"/>
          <ac:spMkLst>
            <pc:docMk/>
            <pc:sldMk cId="782385677" sldId="256"/>
            <ac:spMk id="6" creationId="{CC38E887-6929-4CEC-B4AF-8C2645EDC54B}"/>
          </ac:spMkLst>
        </pc:spChg>
        <pc:graphicFrameChg chg="add mod ord modGraphic">
          <ac:chgData name="Kapanen Mervi" userId="S::kapanmer@gradia.fi::e78d338b-6d83-4802-b028-1efb07825ab8" providerId="AD" clId="Web-{19FB9F43-2E14-ADCC-AF4E-A4C7F13234B1}" dt="2018-10-10T20:40:53.288" v="861"/>
          <ac:graphicFrameMkLst>
            <pc:docMk/>
            <pc:sldMk cId="782385677" sldId="256"/>
            <ac:graphicFrameMk id="5" creationId="{B67B9AE0-8CF7-4FEA-91D7-40069EE76A79}"/>
          </ac:graphicFrameMkLst>
        </pc:graphicFrameChg>
        <pc:cxnChg chg="add del">
          <ac:chgData name="Kapanen Mervi" userId="S::kapanmer@gradia.fi::e78d338b-6d83-4802-b028-1efb07825ab8" providerId="AD" clId="Web-{19FB9F43-2E14-ADCC-AF4E-A4C7F13234B1}" dt="2018-10-10T20:40:53.022" v="860"/>
          <ac:cxnSpMkLst>
            <pc:docMk/>
            <pc:sldMk cId="782385677" sldId="256"/>
            <ac:cxnSpMk id="11" creationId="{22F6364A-B358-4BEE-B158-0734D2C938D4}"/>
          </ac:cxnSpMkLst>
        </pc:cxnChg>
      </pc:sldChg>
      <pc:sldChg chg="addSp modSp new del ord">
        <pc:chgData name="Kapanen Mervi" userId="S::kapanmer@gradia.fi::e78d338b-6d83-4802-b028-1efb07825ab8" providerId="AD" clId="Web-{19FB9F43-2E14-ADCC-AF4E-A4C7F13234B1}" dt="2018-10-10T20:41:03.241" v="862"/>
        <pc:sldMkLst>
          <pc:docMk/>
          <pc:sldMk cId="2040301906" sldId="257"/>
        </pc:sldMkLst>
        <pc:spChg chg="add mod">
          <ac:chgData name="Kapanen Mervi" userId="S::kapanmer@gradia.fi::e78d338b-6d83-4802-b028-1efb07825ab8" providerId="AD" clId="Web-{19FB9F43-2E14-ADCC-AF4E-A4C7F13234B1}" dt="2018-10-10T20:14:11.118" v="6"/>
          <ac:spMkLst>
            <pc:docMk/>
            <pc:sldMk cId="2040301906" sldId="257"/>
            <ac:spMk id="4" creationId="{37E1AA75-0EF0-4232-B2C8-6B918B78F4B5}"/>
          </ac:spMkLst>
        </pc:spChg>
        <pc:graphicFrameChg chg="add mod">
          <ac:chgData name="Kapanen Mervi" userId="S::kapanmer@gradia.fi::e78d338b-6d83-4802-b028-1efb07825ab8" providerId="AD" clId="Web-{19FB9F43-2E14-ADCC-AF4E-A4C7F13234B1}" dt="2018-10-10T20:14:11.024" v="4"/>
          <ac:graphicFrameMkLst>
            <pc:docMk/>
            <pc:sldMk cId="2040301906" sldId="257"/>
            <ac:graphicFrameMk id="3" creationId="{0D3A3203-7B82-4AED-AED0-0AD28E3AD96F}"/>
          </ac:graphicFrameMkLst>
        </pc:graphicFrameChg>
      </pc:sldChg>
      <pc:sldChg chg="addSp delSp modSp new">
        <pc:chgData name="Kapanen Mervi" userId="S::kapanmer@gradia.fi::e78d338b-6d83-4802-b028-1efb07825ab8" providerId="AD" clId="Web-{19FB9F43-2E14-ADCC-AF4E-A4C7F13234B1}" dt="2018-10-10T20:20:59.461" v="79" actId="20577"/>
        <pc:sldMkLst>
          <pc:docMk/>
          <pc:sldMk cId="884633225" sldId="258"/>
        </pc:sldMkLst>
        <pc:spChg chg="mod">
          <ac:chgData name="Kapanen Mervi" userId="S::kapanmer@gradia.fi::e78d338b-6d83-4802-b028-1efb07825ab8" providerId="AD" clId="Web-{19FB9F43-2E14-ADCC-AF4E-A4C7F13234B1}" dt="2018-10-10T20:20:59.461" v="79" actId="20577"/>
          <ac:spMkLst>
            <pc:docMk/>
            <pc:sldMk cId="884633225" sldId="258"/>
            <ac:spMk id="2" creationId="{D2FFF384-2224-4BE9-9CA7-7115FC60A76C}"/>
          </ac:spMkLst>
        </pc:spChg>
        <pc:spChg chg="del">
          <ac:chgData name="Kapanen Mervi" userId="S::kapanmer@gradia.fi::e78d338b-6d83-4802-b028-1efb07825ab8" providerId="AD" clId="Web-{19FB9F43-2E14-ADCC-AF4E-A4C7F13234B1}" dt="2018-10-10T20:17:43.313" v="71"/>
          <ac:spMkLst>
            <pc:docMk/>
            <pc:sldMk cId="884633225" sldId="258"/>
            <ac:spMk id="3" creationId="{42ECC6D6-09A9-4ED7-BB08-5D3D2FCE957B}"/>
          </ac:spMkLst>
        </pc:spChg>
        <pc:spChg chg="del">
          <ac:chgData name="Kapanen Mervi" userId="S::kapanmer@gradia.fi::e78d338b-6d83-4802-b028-1efb07825ab8" providerId="AD" clId="Web-{19FB9F43-2E14-ADCC-AF4E-A4C7F13234B1}" dt="2018-10-10T20:19:07.863" v="72"/>
          <ac:spMkLst>
            <pc:docMk/>
            <pc:sldMk cId="884633225" sldId="258"/>
            <ac:spMk id="4" creationId="{9156A25D-721E-42EF-8C3C-BB61DD24D985}"/>
          </ac:spMkLst>
        </pc:spChg>
        <pc:picChg chg="add mod ord">
          <ac:chgData name="Kapanen Mervi" userId="S::kapanmer@gradia.fi::e78d338b-6d83-4802-b028-1efb07825ab8" providerId="AD" clId="Web-{19FB9F43-2E14-ADCC-AF4E-A4C7F13234B1}" dt="2018-10-10T20:17:43.313" v="71"/>
          <ac:picMkLst>
            <pc:docMk/>
            <pc:sldMk cId="884633225" sldId="258"/>
            <ac:picMk id="5" creationId="{184EE243-9C27-41D7-9B1F-F8E2ADD5A5F7}"/>
          </ac:picMkLst>
        </pc:picChg>
        <pc:picChg chg="add mod ord">
          <ac:chgData name="Kapanen Mervi" userId="S::kapanmer@gradia.fi::e78d338b-6d83-4802-b028-1efb07825ab8" providerId="AD" clId="Web-{19FB9F43-2E14-ADCC-AF4E-A4C7F13234B1}" dt="2018-10-10T20:19:07.863" v="72"/>
          <ac:picMkLst>
            <pc:docMk/>
            <pc:sldMk cId="884633225" sldId="258"/>
            <ac:picMk id="7" creationId="{AE16F8C8-7500-4A61-B595-6177D9323076}"/>
          </ac:picMkLst>
        </pc:picChg>
      </pc:sldChg>
      <pc:sldChg chg="addSp delSp modSp new mod setBg modClrScheme chgLayout">
        <pc:chgData name="Kapanen Mervi" userId="S::kapanmer@gradia.fi::e78d338b-6d83-4802-b028-1efb07825ab8" providerId="AD" clId="Web-{19FB9F43-2E14-ADCC-AF4E-A4C7F13234B1}" dt="2018-10-10T20:30:15.623" v="378" actId="20577"/>
        <pc:sldMkLst>
          <pc:docMk/>
          <pc:sldMk cId="830821428" sldId="259"/>
        </pc:sldMkLst>
        <pc:spChg chg="mod ord">
          <ac:chgData name="Kapanen Mervi" userId="S::kapanmer@gradia.fi::e78d338b-6d83-4802-b028-1efb07825ab8" providerId="AD" clId="Web-{19FB9F43-2E14-ADCC-AF4E-A4C7F13234B1}" dt="2018-10-10T20:29:09.605" v="359"/>
          <ac:spMkLst>
            <pc:docMk/>
            <pc:sldMk cId="830821428" sldId="259"/>
            <ac:spMk id="2" creationId="{A92BFEDA-8E89-4484-9AC8-481AFCC17FB2}"/>
          </ac:spMkLst>
        </pc:spChg>
        <pc:spChg chg="mod ord">
          <ac:chgData name="Kapanen Mervi" userId="S::kapanmer@gradia.fi::e78d338b-6d83-4802-b028-1efb07825ab8" providerId="AD" clId="Web-{19FB9F43-2E14-ADCC-AF4E-A4C7F13234B1}" dt="2018-10-10T20:30:15.623" v="378" actId="20577"/>
          <ac:spMkLst>
            <pc:docMk/>
            <pc:sldMk cId="830821428" sldId="259"/>
            <ac:spMk id="3" creationId="{B2C66749-791A-4E0D-BAB3-82048539A3ED}"/>
          </ac:spMkLst>
        </pc:spChg>
        <pc:spChg chg="del mod">
          <ac:chgData name="Kapanen Mervi" userId="S::kapanmer@gradia.fi::e78d338b-6d83-4802-b028-1efb07825ab8" providerId="AD" clId="Web-{19FB9F43-2E14-ADCC-AF4E-A4C7F13234B1}" dt="2018-10-10T20:29:00.245" v="358"/>
          <ac:spMkLst>
            <pc:docMk/>
            <pc:sldMk cId="830821428" sldId="259"/>
            <ac:spMk id="4" creationId="{1E7DC086-2023-44AE-9FB1-F219749BCD49}"/>
          </ac:spMkLst>
        </pc:spChg>
        <pc:spChg chg="add">
          <ac:chgData name="Kapanen Mervi" userId="S::kapanmer@gradia.fi::e78d338b-6d83-4802-b028-1efb07825ab8" providerId="AD" clId="Web-{19FB9F43-2E14-ADCC-AF4E-A4C7F13234B1}" dt="2018-10-10T20:29:09.605" v="359"/>
          <ac:spMkLst>
            <pc:docMk/>
            <pc:sldMk cId="830821428" sldId="259"/>
            <ac:spMk id="8" creationId="{3B854194-185D-494D-905C-7C7CB2E30F6E}"/>
          </ac:spMkLst>
        </pc:spChg>
        <pc:spChg chg="add">
          <ac:chgData name="Kapanen Mervi" userId="S::kapanmer@gradia.fi::e78d338b-6d83-4802-b028-1efb07825ab8" providerId="AD" clId="Web-{19FB9F43-2E14-ADCC-AF4E-A4C7F13234B1}" dt="2018-10-10T20:29:09.605" v="359"/>
          <ac:spMkLst>
            <pc:docMk/>
            <pc:sldMk cId="830821428" sldId="259"/>
            <ac:spMk id="10" creationId="{B4F5FA0D-0104-4987-8241-EFF7C85B88DE}"/>
          </ac:spMkLst>
        </pc:spChg>
        <pc:picChg chg="add">
          <ac:chgData name="Kapanen Mervi" userId="S::kapanmer@gradia.fi::e78d338b-6d83-4802-b028-1efb07825ab8" providerId="AD" clId="Web-{19FB9F43-2E14-ADCC-AF4E-A4C7F13234B1}" dt="2018-10-10T20:29:09.605" v="359"/>
          <ac:picMkLst>
            <pc:docMk/>
            <pc:sldMk cId="830821428" sldId="259"/>
            <ac:picMk id="12" creationId="{2897127E-6CEF-446C-BE87-93B7C46E49D1}"/>
          </ac:picMkLst>
        </pc:picChg>
      </pc:sldChg>
      <pc:sldChg chg="modSp new">
        <pc:chgData name="Kapanen Mervi" userId="S::kapanmer@gradia.fi::e78d338b-6d83-4802-b028-1efb07825ab8" providerId="AD" clId="Web-{19FB9F43-2E14-ADCC-AF4E-A4C7F13234B1}" dt="2018-10-10T21:20:00.285" v="1702" actId="20577"/>
        <pc:sldMkLst>
          <pc:docMk/>
          <pc:sldMk cId="3038820630" sldId="260"/>
        </pc:sldMkLst>
        <pc:spChg chg="mod">
          <ac:chgData name="Kapanen Mervi" userId="S::kapanmer@gradia.fi::e78d338b-6d83-4802-b028-1efb07825ab8" providerId="AD" clId="Web-{19FB9F43-2E14-ADCC-AF4E-A4C7F13234B1}" dt="2018-10-10T20:33:13.990" v="505" actId="20577"/>
          <ac:spMkLst>
            <pc:docMk/>
            <pc:sldMk cId="3038820630" sldId="260"/>
            <ac:spMk id="2" creationId="{408C8538-398E-4752-916F-B392FC3358C4}"/>
          </ac:spMkLst>
        </pc:spChg>
        <pc:spChg chg="mod">
          <ac:chgData name="Kapanen Mervi" userId="S::kapanmer@gradia.fi::e78d338b-6d83-4802-b028-1efb07825ab8" providerId="AD" clId="Web-{19FB9F43-2E14-ADCC-AF4E-A4C7F13234B1}" dt="2018-10-10T21:20:00.285" v="1702" actId="20577"/>
          <ac:spMkLst>
            <pc:docMk/>
            <pc:sldMk cId="3038820630" sldId="260"/>
            <ac:spMk id="3" creationId="{574D1943-B7FE-4C90-8284-6AE2E341015D}"/>
          </ac:spMkLst>
        </pc:spChg>
      </pc:sldChg>
      <pc:sldChg chg="addSp delSp modSp new mod setBg setClrOvrMap">
        <pc:chgData name="Kapanen Mervi" userId="S::kapanmer@gradia.fi::e78d338b-6d83-4802-b028-1efb07825ab8" providerId="AD" clId="Web-{19FB9F43-2E14-ADCC-AF4E-A4C7F13234B1}" dt="2018-10-10T21:18:50.579" v="1680" actId="20577"/>
        <pc:sldMkLst>
          <pc:docMk/>
          <pc:sldMk cId="136541025" sldId="261"/>
        </pc:sldMkLst>
        <pc:spChg chg="mod">
          <ac:chgData name="Kapanen Mervi" userId="S::kapanmer@gradia.fi::e78d338b-6d83-4802-b028-1efb07825ab8" providerId="AD" clId="Web-{19FB9F43-2E14-ADCC-AF4E-A4C7F13234B1}" dt="2018-10-10T21:12:56.597" v="1423"/>
          <ac:spMkLst>
            <pc:docMk/>
            <pc:sldMk cId="136541025" sldId="261"/>
            <ac:spMk id="2" creationId="{66A7D56F-0D8D-4576-94BF-E62CC8458BEA}"/>
          </ac:spMkLst>
        </pc:spChg>
        <pc:spChg chg="mod ord">
          <ac:chgData name="Kapanen Mervi" userId="S::kapanmer@gradia.fi::e78d338b-6d83-4802-b028-1efb07825ab8" providerId="AD" clId="Web-{19FB9F43-2E14-ADCC-AF4E-A4C7F13234B1}" dt="2018-10-10T21:18:50.579" v="1680" actId="20577"/>
          <ac:spMkLst>
            <pc:docMk/>
            <pc:sldMk cId="136541025" sldId="261"/>
            <ac:spMk id="3" creationId="{20A70EE9-65B8-44F5-8C95-B01936295A90}"/>
          </ac:spMkLst>
        </pc:spChg>
        <pc:spChg chg="add del">
          <ac:chgData name="Kapanen Mervi" userId="S::kapanmer@gradia.fi::e78d338b-6d83-4802-b028-1efb07825ab8" providerId="AD" clId="Web-{19FB9F43-2E14-ADCC-AF4E-A4C7F13234B1}" dt="2018-10-10T21:12:56.597" v="1423"/>
          <ac:spMkLst>
            <pc:docMk/>
            <pc:sldMk cId="136541025" sldId="261"/>
            <ac:spMk id="9" creationId="{0AFE1151-0D14-4504-950C-EAFF3F3B959E}"/>
          </ac:spMkLst>
        </pc:spChg>
        <pc:spChg chg="add del">
          <ac:chgData name="Kapanen Mervi" userId="S::kapanmer@gradia.fi::e78d338b-6d83-4802-b028-1efb07825ab8" providerId="AD" clId="Web-{19FB9F43-2E14-ADCC-AF4E-A4C7F13234B1}" dt="2018-10-10T21:12:56.597" v="1423"/>
          <ac:spMkLst>
            <pc:docMk/>
            <pc:sldMk cId="136541025" sldId="261"/>
            <ac:spMk id="39" creationId="{66970A32-FB32-4881-8378-298B88BED5F0}"/>
          </ac:spMkLst>
        </pc:spChg>
        <pc:spChg chg="add">
          <ac:chgData name="Kapanen Mervi" userId="S::kapanmer@gradia.fi::e78d338b-6d83-4802-b028-1efb07825ab8" providerId="AD" clId="Web-{19FB9F43-2E14-ADCC-AF4E-A4C7F13234B1}" dt="2018-10-10T21:12:56.597" v="1423"/>
          <ac:spMkLst>
            <pc:docMk/>
            <pc:sldMk cId="136541025" sldId="261"/>
            <ac:spMk id="44" creationId="{4F74D28C-3268-4E35-8EE1-D92CB4A85A7D}"/>
          </ac:spMkLst>
        </pc:spChg>
        <pc:spChg chg="add">
          <ac:chgData name="Kapanen Mervi" userId="S::kapanmer@gradia.fi::e78d338b-6d83-4802-b028-1efb07825ab8" providerId="AD" clId="Web-{19FB9F43-2E14-ADCC-AF4E-A4C7F13234B1}" dt="2018-10-10T21:12:56.597" v="1423"/>
          <ac:spMkLst>
            <pc:docMk/>
            <pc:sldMk cId="136541025" sldId="261"/>
            <ac:spMk id="46" creationId="{58D44E42-C462-4105-BC86-FE75B4E3C4AF}"/>
          </ac:spMkLst>
        </pc:spChg>
        <pc:grpChg chg="add del">
          <ac:chgData name="Kapanen Mervi" userId="S::kapanmer@gradia.fi::e78d338b-6d83-4802-b028-1efb07825ab8" providerId="AD" clId="Web-{19FB9F43-2E14-ADCC-AF4E-A4C7F13234B1}" dt="2018-10-10T21:12:56.597" v="1423"/>
          <ac:grpSpMkLst>
            <pc:docMk/>
            <pc:sldMk cId="136541025" sldId="261"/>
            <ac:grpSpMk id="11" creationId="{F29F4DAE-D0C6-4D03-A1ED-A5F5C826A7E2}"/>
          </ac:grpSpMkLst>
        </pc:grpChg>
        <pc:grpChg chg="add del">
          <ac:chgData name="Kapanen Mervi" userId="S::kapanmer@gradia.fi::e78d338b-6d83-4802-b028-1efb07825ab8" providerId="AD" clId="Web-{19FB9F43-2E14-ADCC-AF4E-A4C7F13234B1}" dt="2018-10-10T21:12:56.597" v="1423"/>
          <ac:grpSpMkLst>
            <pc:docMk/>
            <pc:sldMk cId="136541025" sldId="261"/>
            <ac:grpSpMk id="34" creationId="{A24D3ABC-09C0-48E7-AA0A-0907A545D881}"/>
          </ac:grpSpMkLst>
        </pc:grpChg>
        <pc:picChg chg="add del mod">
          <ac:chgData name="Kapanen Mervi" userId="S::kapanmer@gradia.fi::e78d338b-6d83-4802-b028-1efb07825ab8" providerId="AD" clId="Web-{19FB9F43-2E14-ADCC-AF4E-A4C7F13234B1}" dt="2018-10-10T21:11:36.734" v="1421"/>
          <ac:picMkLst>
            <pc:docMk/>
            <pc:sldMk cId="136541025" sldId="261"/>
            <ac:picMk id="4" creationId="{B8DD7068-192F-4FE4-A844-D32ABC9741FC}"/>
          </ac:picMkLst>
        </pc:picChg>
        <pc:picChg chg="add mod">
          <ac:chgData name="Kapanen Mervi" userId="S::kapanmer@gradia.fi::e78d338b-6d83-4802-b028-1efb07825ab8" providerId="AD" clId="Web-{19FB9F43-2E14-ADCC-AF4E-A4C7F13234B1}" dt="2018-10-10T21:12:56.597" v="1423"/>
          <ac:picMkLst>
            <pc:docMk/>
            <pc:sldMk cId="136541025" sldId="261"/>
            <ac:picMk id="6" creationId="{6997E706-B684-4733-9AD5-E37C20E01435}"/>
          </ac:picMkLst>
        </pc:picChg>
      </pc:sldChg>
    </pc:docChg>
  </pc:docChgLst>
  <pc:docChgLst>
    <pc:chgData name="Kapanen Mervi" userId="S::kapanmer@gradia.fi::e78d338b-6d83-4802-b028-1efb07825ab8" providerId="AD" clId="Web-{BBD47802-4EEB-FE82-CFB6-2DE982919CDD}"/>
    <pc:docChg chg="modSld">
      <pc:chgData name="Kapanen Mervi" userId="S::kapanmer@gradia.fi::e78d338b-6d83-4802-b028-1efb07825ab8" providerId="AD" clId="Web-{BBD47802-4EEB-FE82-CFB6-2DE982919CDD}" dt="2018-10-11T04:24:46.366" v="7"/>
      <pc:docMkLst>
        <pc:docMk/>
      </pc:docMkLst>
      <pc:sldChg chg="addSp delSp modSp">
        <pc:chgData name="Kapanen Mervi" userId="S::kapanmer@gradia.fi::e78d338b-6d83-4802-b028-1efb07825ab8" providerId="AD" clId="Web-{BBD47802-4EEB-FE82-CFB6-2DE982919CDD}" dt="2018-10-11T04:24:46.366" v="7"/>
        <pc:sldMkLst>
          <pc:docMk/>
          <pc:sldMk cId="136541025" sldId="261"/>
        </pc:sldMkLst>
        <pc:spChg chg="mod">
          <ac:chgData name="Kapanen Mervi" userId="S::kapanmer@gradia.fi::e78d338b-6d83-4802-b028-1efb07825ab8" providerId="AD" clId="Web-{BBD47802-4EEB-FE82-CFB6-2DE982919CDD}" dt="2018-10-11T04:23:27.508" v="4"/>
          <ac:spMkLst>
            <pc:docMk/>
            <pc:sldMk cId="136541025" sldId="261"/>
            <ac:spMk id="2" creationId="{66A7D56F-0D8D-4576-94BF-E62CC8458BEA}"/>
          </ac:spMkLst>
        </pc:spChg>
        <pc:spChg chg="mod">
          <ac:chgData name="Kapanen Mervi" userId="S::kapanmer@gradia.fi::e78d338b-6d83-4802-b028-1efb07825ab8" providerId="AD" clId="Web-{BBD47802-4EEB-FE82-CFB6-2DE982919CDD}" dt="2018-10-11T04:23:27.508" v="4"/>
          <ac:spMkLst>
            <pc:docMk/>
            <pc:sldMk cId="136541025" sldId="261"/>
            <ac:spMk id="3" creationId="{20A70EE9-65B8-44F5-8C95-B01936295A90}"/>
          </ac:spMkLst>
        </pc:spChg>
        <pc:spChg chg="del">
          <ac:chgData name="Kapanen Mervi" userId="S::kapanmer@gradia.fi::e78d338b-6d83-4802-b028-1efb07825ab8" providerId="AD" clId="Web-{BBD47802-4EEB-FE82-CFB6-2DE982919CDD}" dt="2018-10-11T04:23:27.508" v="4"/>
          <ac:spMkLst>
            <pc:docMk/>
            <pc:sldMk cId="136541025" sldId="261"/>
            <ac:spMk id="44" creationId="{4F74D28C-3268-4E35-8EE1-D92CB4A85A7D}"/>
          </ac:spMkLst>
        </pc:spChg>
        <pc:spChg chg="del">
          <ac:chgData name="Kapanen Mervi" userId="S::kapanmer@gradia.fi::e78d338b-6d83-4802-b028-1efb07825ab8" providerId="AD" clId="Web-{BBD47802-4EEB-FE82-CFB6-2DE982919CDD}" dt="2018-10-11T04:23:27.508" v="4"/>
          <ac:spMkLst>
            <pc:docMk/>
            <pc:sldMk cId="136541025" sldId="261"/>
            <ac:spMk id="46" creationId="{58D44E42-C462-4105-BC86-FE75B4E3C4AF}"/>
          </ac:spMkLst>
        </pc:spChg>
        <pc:spChg chg="add del">
          <ac:chgData name="Kapanen Mervi" userId="S::kapanmer@gradia.fi::e78d338b-6d83-4802-b028-1efb07825ab8" providerId="AD" clId="Web-{BBD47802-4EEB-FE82-CFB6-2DE982919CDD}" dt="2018-10-11T04:24:46.366" v="7"/>
          <ac:spMkLst>
            <pc:docMk/>
            <pc:sldMk cId="136541025" sldId="261"/>
            <ac:spMk id="51" creationId="{CF62D2A7-8207-488C-9F46-316BA81A16C8}"/>
          </ac:spMkLst>
        </pc:spChg>
        <pc:spChg chg="add del">
          <ac:chgData name="Kapanen Mervi" userId="S::kapanmer@gradia.fi::e78d338b-6d83-4802-b028-1efb07825ab8" providerId="AD" clId="Web-{BBD47802-4EEB-FE82-CFB6-2DE982919CDD}" dt="2018-10-11T04:24:46.366" v="7"/>
          <ac:spMkLst>
            <pc:docMk/>
            <pc:sldMk cId="136541025" sldId="261"/>
            <ac:spMk id="53" creationId="{52AC6D7F-F068-4E11-BB06-F601D89BB980}"/>
          </ac:spMkLst>
        </pc:spChg>
        <pc:spChg chg="add">
          <ac:chgData name="Kapanen Mervi" userId="S::kapanmer@gradia.fi::e78d338b-6d83-4802-b028-1efb07825ab8" providerId="AD" clId="Web-{BBD47802-4EEB-FE82-CFB6-2DE982919CDD}" dt="2018-10-11T04:24:46.366" v="7"/>
          <ac:spMkLst>
            <pc:docMk/>
            <pc:sldMk cId="136541025" sldId="261"/>
            <ac:spMk id="58" creationId="{CF62D2A7-8207-488C-9F46-316BA81A16C8}"/>
          </ac:spMkLst>
        </pc:spChg>
        <pc:spChg chg="add">
          <ac:chgData name="Kapanen Mervi" userId="S::kapanmer@gradia.fi::e78d338b-6d83-4802-b028-1efb07825ab8" providerId="AD" clId="Web-{BBD47802-4EEB-FE82-CFB6-2DE982919CDD}" dt="2018-10-11T04:24:46.366" v="7"/>
          <ac:spMkLst>
            <pc:docMk/>
            <pc:sldMk cId="136541025" sldId="261"/>
            <ac:spMk id="60" creationId="{52AC6D7F-F068-4E11-BB06-F601D89BB980}"/>
          </ac:spMkLst>
        </pc:spChg>
        <pc:picChg chg="add del mod">
          <ac:chgData name="Kapanen Mervi" userId="S::kapanmer@gradia.fi::e78d338b-6d83-4802-b028-1efb07825ab8" providerId="AD" clId="Web-{BBD47802-4EEB-FE82-CFB6-2DE982919CDD}" dt="2018-10-11T04:20:33.494" v="2"/>
          <ac:picMkLst>
            <pc:docMk/>
            <pc:sldMk cId="136541025" sldId="261"/>
            <ac:picMk id="4" creationId="{76A6B327-6F50-4688-9FD1-D6558627C7F1}"/>
          </ac:picMkLst>
        </pc:picChg>
        <pc:picChg chg="del">
          <ac:chgData name="Kapanen Mervi" userId="S::kapanmer@gradia.fi::e78d338b-6d83-4802-b028-1efb07825ab8" providerId="AD" clId="Web-{BBD47802-4EEB-FE82-CFB6-2DE982919CDD}" dt="2018-10-11T04:17:55.448" v="0"/>
          <ac:picMkLst>
            <pc:docMk/>
            <pc:sldMk cId="136541025" sldId="261"/>
            <ac:picMk id="6" creationId="{6997E706-B684-4733-9AD5-E37C20E01435}"/>
          </ac:picMkLst>
        </pc:picChg>
        <pc:picChg chg="add del mod">
          <ac:chgData name="Kapanen Mervi" userId="S::kapanmer@gradia.fi::e78d338b-6d83-4802-b028-1efb07825ab8" providerId="AD" clId="Web-{BBD47802-4EEB-FE82-CFB6-2DE982919CDD}" dt="2018-10-11T04:23:57.898" v="5"/>
          <ac:picMkLst>
            <pc:docMk/>
            <pc:sldMk cId="136541025" sldId="261"/>
            <ac:picMk id="7" creationId="{CCE1E24A-8861-4C8C-AE28-6E2E6D57BFD7}"/>
          </ac:picMkLst>
        </pc:picChg>
        <pc:picChg chg="add mod">
          <ac:chgData name="Kapanen Mervi" userId="S::kapanmer@gradia.fi::e78d338b-6d83-4802-b028-1efb07825ab8" providerId="AD" clId="Web-{BBD47802-4EEB-FE82-CFB6-2DE982919CDD}" dt="2018-10-11T04:24:46.366" v="7"/>
          <ac:picMkLst>
            <pc:docMk/>
            <pc:sldMk cId="136541025" sldId="261"/>
            <ac:picMk id="9" creationId="{2B26A3AE-C4C2-4972-9DC0-6B54D719F6E7}"/>
          </ac:picMkLst>
        </pc:picChg>
      </pc:sldChg>
    </pc:docChg>
  </pc:docChgLst>
  <pc:docChgLst>
    <pc:chgData name="Kapanen Mervi" userId="S::kapanmer@gradia.fi::e78d338b-6d83-4802-b028-1efb07825ab8" providerId="AD" clId="Web-{7C9A9533-7045-40CA-99CE-A8D08EECC122}"/>
    <pc:docChg chg="addSld modSld">
      <pc:chgData name="Kapanen Mervi" userId="S::kapanmer@gradia.fi::e78d338b-6d83-4802-b028-1efb07825ab8" providerId="AD" clId="Web-{7C9A9533-7045-40CA-99CE-A8D08EECC122}" dt="2018-10-12T04:46:20.985" v="993" actId="20577"/>
      <pc:docMkLst>
        <pc:docMk/>
      </pc:docMkLst>
      <pc:sldChg chg="modSp">
        <pc:chgData name="Kapanen Mervi" userId="S::kapanmer@gradia.fi::e78d338b-6d83-4802-b028-1efb07825ab8" providerId="AD" clId="Web-{7C9A9533-7045-40CA-99CE-A8D08EECC122}" dt="2018-10-12T04:39:18.456" v="724" actId="20577"/>
        <pc:sldMkLst>
          <pc:docMk/>
          <pc:sldMk cId="830821428" sldId="259"/>
        </pc:sldMkLst>
        <pc:spChg chg="mod">
          <ac:chgData name="Kapanen Mervi" userId="S::kapanmer@gradia.fi::e78d338b-6d83-4802-b028-1efb07825ab8" providerId="AD" clId="Web-{7C9A9533-7045-40CA-99CE-A8D08EECC122}" dt="2018-10-12T04:35:34.314" v="611" actId="20577"/>
          <ac:spMkLst>
            <pc:docMk/>
            <pc:sldMk cId="830821428" sldId="259"/>
            <ac:spMk id="2" creationId="{A92BFEDA-8E89-4484-9AC8-481AFCC17FB2}"/>
          </ac:spMkLst>
        </pc:spChg>
        <pc:spChg chg="mod">
          <ac:chgData name="Kapanen Mervi" userId="S::kapanmer@gradia.fi::e78d338b-6d83-4802-b028-1efb07825ab8" providerId="AD" clId="Web-{7C9A9533-7045-40CA-99CE-A8D08EECC122}" dt="2018-10-12T04:39:18.456" v="724" actId="20577"/>
          <ac:spMkLst>
            <pc:docMk/>
            <pc:sldMk cId="830821428" sldId="259"/>
            <ac:spMk id="3" creationId="{B2C66749-791A-4E0D-BAB3-82048539A3ED}"/>
          </ac:spMkLst>
        </pc:spChg>
      </pc:sldChg>
      <pc:sldChg chg="modSp">
        <pc:chgData name="Kapanen Mervi" userId="S::kapanmer@gradia.fi::e78d338b-6d83-4802-b028-1efb07825ab8" providerId="AD" clId="Web-{7C9A9533-7045-40CA-99CE-A8D08EECC122}" dt="2018-10-12T04:42:36.331" v="848" actId="20577"/>
        <pc:sldMkLst>
          <pc:docMk/>
          <pc:sldMk cId="3038820630" sldId="260"/>
        </pc:sldMkLst>
        <pc:spChg chg="mod">
          <ac:chgData name="Kapanen Mervi" userId="S::kapanmer@gradia.fi::e78d338b-6d83-4802-b028-1efb07825ab8" providerId="AD" clId="Web-{7C9A9533-7045-40CA-99CE-A8D08EECC122}" dt="2018-10-12T04:42:36.331" v="848" actId="20577"/>
          <ac:spMkLst>
            <pc:docMk/>
            <pc:sldMk cId="3038820630" sldId="260"/>
            <ac:spMk id="2" creationId="{408C8538-398E-4752-916F-B392FC3358C4}"/>
          </ac:spMkLst>
        </pc:spChg>
      </pc:sldChg>
      <pc:sldChg chg="modSp">
        <pc:chgData name="Kapanen Mervi" userId="S::kapanmer@gradia.fi::e78d338b-6d83-4802-b028-1efb07825ab8" providerId="AD" clId="Web-{7C9A9533-7045-40CA-99CE-A8D08EECC122}" dt="2018-10-12T04:46:20.969" v="992" actId="20577"/>
        <pc:sldMkLst>
          <pc:docMk/>
          <pc:sldMk cId="136541025" sldId="261"/>
        </pc:sldMkLst>
        <pc:spChg chg="mod">
          <ac:chgData name="Kapanen Mervi" userId="S::kapanmer@gradia.fi::e78d338b-6d83-4802-b028-1efb07825ab8" providerId="AD" clId="Web-{7C9A9533-7045-40CA-99CE-A8D08EECC122}" dt="2018-10-12T04:44:45.688" v="934" actId="20577"/>
          <ac:spMkLst>
            <pc:docMk/>
            <pc:sldMk cId="136541025" sldId="261"/>
            <ac:spMk id="2" creationId="{66A7D56F-0D8D-4576-94BF-E62CC8458BEA}"/>
          </ac:spMkLst>
        </pc:spChg>
        <pc:spChg chg="mod">
          <ac:chgData name="Kapanen Mervi" userId="S::kapanmer@gradia.fi::e78d338b-6d83-4802-b028-1efb07825ab8" providerId="AD" clId="Web-{7C9A9533-7045-40CA-99CE-A8D08EECC122}" dt="2018-10-12T04:46:20.969" v="992" actId="20577"/>
          <ac:spMkLst>
            <pc:docMk/>
            <pc:sldMk cId="136541025" sldId="261"/>
            <ac:spMk id="3" creationId="{20A70EE9-65B8-44F5-8C95-B01936295A90}"/>
          </ac:spMkLst>
        </pc:spChg>
      </pc:sldChg>
      <pc:sldChg chg="modSp new">
        <pc:chgData name="Kapanen Mervi" userId="S::kapanmer@gradia.fi::e78d338b-6d83-4802-b028-1efb07825ab8" providerId="AD" clId="Web-{7C9A9533-7045-40CA-99CE-A8D08EECC122}" dt="2018-10-12T04:33:27.284" v="584" actId="20577"/>
        <pc:sldMkLst>
          <pc:docMk/>
          <pc:sldMk cId="490821022" sldId="262"/>
        </pc:sldMkLst>
        <pc:spChg chg="mod">
          <ac:chgData name="Kapanen Mervi" userId="S::kapanmer@gradia.fi::e78d338b-6d83-4802-b028-1efb07825ab8" providerId="AD" clId="Web-{7C9A9533-7045-40CA-99CE-A8D08EECC122}" dt="2018-10-12T04:19:19.657" v="45" actId="20577"/>
          <ac:spMkLst>
            <pc:docMk/>
            <pc:sldMk cId="490821022" sldId="262"/>
            <ac:spMk id="2" creationId="{4685B47F-75C3-40DA-87B7-B4691B092103}"/>
          </ac:spMkLst>
        </pc:spChg>
        <pc:spChg chg="mod">
          <ac:chgData name="Kapanen Mervi" userId="S::kapanmer@gradia.fi::e78d338b-6d83-4802-b028-1efb07825ab8" providerId="AD" clId="Web-{7C9A9533-7045-40CA-99CE-A8D08EECC122}" dt="2018-10-12T04:33:27.284" v="584" actId="20577"/>
          <ac:spMkLst>
            <pc:docMk/>
            <pc:sldMk cId="490821022" sldId="262"/>
            <ac:spMk id="3" creationId="{B5DDBF47-B3AB-44AD-A9C6-F5727CAB3831}"/>
          </ac:spMkLst>
        </pc:spChg>
      </pc:sldChg>
      <pc:sldChg chg="modSp new">
        <pc:chgData name="Kapanen Mervi" userId="S::kapanmer@gradia.fi::e78d338b-6d83-4802-b028-1efb07825ab8" providerId="AD" clId="Web-{7C9A9533-7045-40CA-99CE-A8D08EECC122}" dt="2018-10-12T04:44:13.767" v="924" actId="20577"/>
        <pc:sldMkLst>
          <pc:docMk/>
          <pc:sldMk cId="2018638779" sldId="263"/>
        </pc:sldMkLst>
        <pc:spChg chg="mod">
          <ac:chgData name="Kapanen Mervi" userId="S::kapanmer@gradia.fi::e78d338b-6d83-4802-b028-1efb07825ab8" providerId="AD" clId="Web-{7C9A9533-7045-40CA-99CE-A8D08EECC122}" dt="2018-10-12T04:44:13.767" v="924" actId="20577"/>
          <ac:spMkLst>
            <pc:docMk/>
            <pc:sldMk cId="2018638779" sldId="263"/>
            <ac:spMk id="3" creationId="{BA1EB4EF-B27A-44B6-84AD-3DDDA25AD3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15.10.2018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2FFF384-2224-4BE9-9CA7-7115FC60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JOB SHADOWING WEEK AT BAGSVAERD KOSTSKOLE OG GYMNASIUM DENMARK</a:t>
            </a:r>
            <a:endParaRPr lang="fi-FI" dirty="0"/>
          </a:p>
        </p:txBody>
      </p:sp>
      <p:pic>
        <p:nvPicPr>
          <p:cNvPr id="5" name="Kuva 5" descr="Kuva, joka sisältää kohteen taivas, rakennus, ulko, kello&#10;&#10;Kuvaus luotu, erittäin korkea luotettavuus">
            <a:extLst>
              <a:ext uri="{FF2B5EF4-FFF2-40B4-BE49-F238E27FC236}">
                <a16:creationId xmlns:a16="http://schemas.microsoft.com/office/drawing/2014/main" xmlns="" id="{184EE243-9C27-41D7-9B1F-F8E2ADD5A5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  <a:prstGeom prst="rect">
            <a:avLst/>
          </a:prstGeom>
        </p:spPr>
      </p:pic>
      <p:pic>
        <p:nvPicPr>
          <p:cNvPr id="7" name="Kuva 7" descr="Kuva, joka sisältää kohteen sisä, seinä, henkilö, ryhmä&#10;&#10;Kuvaus luotu, erittäin korkea luotettavuus">
            <a:extLst>
              <a:ext uri="{FF2B5EF4-FFF2-40B4-BE49-F238E27FC236}">
                <a16:creationId xmlns:a16="http://schemas.microsoft.com/office/drawing/2014/main" xmlns="" id="{AE16F8C8-7500-4A61-B595-6177D93230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80815"/>
            <a:ext cx="5181600" cy="344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3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685B47F-75C3-40DA-87B7-B4691B09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Erasmus+ KA1 </a:t>
            </a:r>
            <a:r>
              <a:rPr lang="fi-FI" dirty="0" err="1">
                <a:cs typeface="Calibri Light"/>
              </a:rPr>
              <a:t>mobility</a:t>
            </a:r>
            <a:r>
              <a:rPr lang="fi-FI" dirty="0">
                <a:cs typeface="Calibri Light"/>
              </a:rPr>
              <a:t>: How </a:t>
            </a:r>
            <a:r>
              <a:rPr lang="fi-FI" dirty="0" err="1">
                <a:cs typeface="Calibri Light"/>
              </a:rPr>
              <a:t>did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we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proceed</a:t>
            </a:r>
            <a:r>
              <a:rPr lang="fi-FI" dirty="0">
                <a:cs typeface="Calibri Light"/>
              </a:rPr>
              <a:t>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5DDBF47-B3AB-44AD-A9C6-F5727CAB3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organisation</a:t>
            </a:r>
            <a:r>
              <a:rPr lang="fi-FI" dirty="0">
                <a:cs typeface="Calibri"/>
              </a:rPr>
              <a:t>, i.e.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school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applies</a:t>
            </a:r>
            <a:r>
              <a:rPr lang="fi-FI" dirty="0">
                <a:cs typeface="Calibri"/>
              </a:rPr>
              <a:t>, </a:t>
            </a:r>
            <a:r>
              <a:rPr lang="fi-FI" dirty="0" err="1">
                <a:cs typeface="Calibri"/>
              </a:rPr>
              <a:t>not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individuals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teachers</a:t>
            </a:r>
          </a:p>
          <a:p>
            <a:r>
              <a:rPr lang="fi-FI" dirty="0" err="1">
                <a:cs typeface="Calibri"/>
              </a:rPr>
              <a:t>Discussions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about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pedagogical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aspects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wanted</a:t>
            </a:r>
            <a:r>
              <a:rPr lang="fi-FI" dirty="0">
                <a:cs typeface="Calibri"/>
              </a:rPr>
              <a:t> to </a:t>
            </a:r>
            <a:r>
              <a:rPr lang="fi-FI" dirty="0" err="1">
                <a:cs typeface="Calibri"/>
              </a:rPr>
              <a:t>focus</a:t>
            </a:r>
            <a:r>
              <a:rPr lang="fi-FI" dirty="0">
                <a:cs typeface="Calibri"/>
              </a:rPr>
              <a:t> on  =&gt; </a:t>
            </a:r>
            <a:r>
              <a:rPr lang="fi-FI" dirty="0" err="1">
                <a:cs typeface="Calibri"/>
              </a:rPr>
              <a:t>application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based</a:t>
            </a:r>
            <a:r>
              <a:rPr lang="fi-FI" dirty="0">
                <a:cs typeface="Calibri"/>
              </a:rPr>
              <a:t> on </a:t>
            </a:r>
            <a:r>
              <a:rPr lang="fi-FI" dirty="0" err="1">
                <a:cs typeface="Calibri"/>
              </a:rPr>
              <a:t>those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aspects</a:t>
            </a:r>
            <a:r>
              <a:rPr lang="fi-FI" dirty="0">
                <a:cs typeface="Calibri"/>
              </a:rPr>
              <a:t>; </a:t>
            </a:r>
            <a:r>
              <a:rPr lang="fi-FI" dirty="0" err="1">
                <a:cs typeface="Calibri"/>
              </a:rPr>
              <a:t>job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shadowing</a:t>
            </a:r>
            <a:r>
              <a:rPr lang="fi-FI" dirty="0">
                <a:cs typeface="Calibri"/>
              </a:rPr>
              <a:t>, </a:t>
            </a:r>
            <a:r>
              <a:rPr lang="fi-FI" dirty="0" err="1">
                <a:cs typeface="Calibri"/>
              </a:rPr>
              <a:t>training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courses</a:t>
            </a:r>
          </a:p>
          <a:p>
            <a:r>
              <a:rPr lang="fi-FI" dirty="0">
                <a:cs typeface="Calibri"/>
              </a:rPr>
              <a:t>Focus on: </a:t>
            </a:r>
          </a:p>
          <a:p>
            <a:pPr lvl="1"/>
            <a:r>
              <a:rPr lang="fi-FI" dirty="0" err="1">
                <a:cs typeface="Calibri"/>
              </a:rPr>
              <a:t>Developing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pedagogy</a:t>
            </a:r>
            <a:r>
              <a:rPr lang="fi-FI" dirty="0">
                <a:cs typeface="Calibri"/>
              </a:rPr>
              <a:t> of </a:t>
            </a:r>
            <a:r>
              <a:rPr lang="fi-FI" dirty="0" err="1">
                <a:cs typeface="Calibri"/>
              </a:rPr>
              <a:t>your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own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subject</a:t>
            </a:r>
            <a:endParaRPr lang="fi-FI" dirty="0">
              <a:cs typeface="Calibri"/>
            </a:endParaRPr>
          </a:p>
          <a:p>
            <a:pPr lvl="1"/>
            <a:r>
              <a:rPr lang="fi-FI" dirty="0" err="1">
                <a:cs typeface="Calibri"/>
              </a:rPr>
              <a:t>Projectlearning</a:t>
            </a:r>
          </a:p>
          <a:p>
            <a:pPr lvl="1"/>
            <a:r>
              <a:rPr lang="fi-FI" dirty="0">
                <a:cs typeface="Calibri"/>
              </a:rPr>
              <a:t>Curriculum and </a:t>
            </a:r>
            <a:r>
              <a:rPr lang="fi-FI" dirty="0" err="1">
                <a:cs typeface="Calibri"/>
              </a:rPr>
              <a:t>integrated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courses</a:t>
            </a:r>
          </a:p>
          <a:p>
            <a:pPr lvl="1"/>
            <a:r>
              <a:rPr lang="fi-FI">
                <a:cs typeface="Calibri"/>
              </a:rPr>
              <a:t>ICT </a:t>
            </a:r>
            <a:r>
              <a:rPr lang="fi-FI" dirty="0">
                <a:cs typeface="Calibri"/>
              </a:rPr>
              <a:t>in </a:t>
            </a:r>
            <a:r>
              <a:rPr lang="fi-FI" dirty="0" err="1">
                <a:cs typeface="Calibri"/>
              </a:rPr>
              <a:t>education</a:t>
            </a:r>
            <a:endParaRPr lang="fi-FI" dirty="0">
              <a:cs typeface="Calibri"/>
            </a:endParaRPr>
          </a:p>
          <a:p>
            <a:r>
              <a:rPr lang="fi-FI" dirty="0" err="1">
                <a:cs typeface="Calibri"/>
              </a:rPr>
              <a:t>Writing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application</a:t>
            </a:r>
            <a:r>
              <a:rPr lang="fi-FI" dirty="0">
                <a:cs typeface="Calibri"/>
              </a:rPr>
              <a:t> to NA</a:t>
            </a:r>
          </a:p>
          <a:p>
            <a:pPr lvl="1"/>
            <a:endParaRPr lang="fi-FI" dirty="0">
              <a:cs typeface="Calibri"/>
            </a:endParaRPr>
          </a:p>
          <a:p>
            <a:pPr lvl="1"/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082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92BFEDA-8E89-4484-9AC8-481AFCC1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  <a:cs typeface="Calibri Light"/>
              </a:rPr>
              <a:t>Verkostoitumalla kipinää kouluarkeen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2C66749-791A-4E0D-BAB3-82048539A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 dirty="0">
                <a:solidFill>
                  <a:srgbClr val="000000"/>
                </a:solidFill>
                <a:cs typeface="Calibri"/>
              </a:rPr>
              <a:t>"To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get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spark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into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the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daily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work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by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networking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"</a:t>
            </a:r>
          </a:p>
          <a:p>
            <a:r>
              <a:rPr lang="fi-FI" sz="2400" dirty="0">
                <a:solidFill>
                  <a:srgbClr val="000000"/>
                </a:solidFill>
                <a:cs typeface="Calibri"/>
              </a:rPr>
              <a:t>Schildt Upper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Secondary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School: 12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mobilites</a:t>
            </a:r>
            <a:endParaRPr lang="fi-FI" dirty="0" err="1"/>
          </a:p>
          <a:p>
            <a:r>
              <a:rPr lang="fi-FI" sz="2400" dirty="0">
                <a:solidFill>
                  <a:srgbClr val="000000"/>
                </a:solidFill>
                <a:cs typeface="Calibri"/>
              </a:rPr>
              <a:t>Teachers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applied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,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the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aims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mentioned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in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the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application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had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to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be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taken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into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consideration</a:t>
            </a:r>
            <a:endParaRPr lang="fi-FI" sz="2400" dirty="0">
              <a:solidFill>
                <a:srgbClr val="000000"/>
              </a:solidFill>
              <a:cs typeface="Calibri"/>
            </a:endParaRPr>
          </a:p>
          <a:p>
            <a:r>
              <a:rPr lang="fi-FI" sz="2400" dirty="0" err="1">
                <a:solidFill>
                  <a:srgbClr val="000000"/>
                </a:solidFill>
                <a:cs typeface="Calibri"/>
              </a:rPr>
              <a:t>Mostly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within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the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schools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 of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the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Europroject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network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=&gt; to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strenghen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the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network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when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several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teachersgot</a:t>
            </a:r>
            <a:r>
              <a:rPr lang="fi-FI" sz="2400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cs typeface="Calibri"/>
              </a:rPr>
              <a:t>involved</a:t>
            </a:r>
            <a:endParaRPr lang="fi-FI" sz="24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2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0B78212-9EE8-4BFD-80BE-659F00C4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A1EB4EF-B27A-44B6-84AD-3DDDA25AD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cs typeface="Calibri"/>
              </a:rPr>
              <a:t>Goals</a:t>
            </a:r>
            <a:r>
              <a:rPr lang="fi-FI" dirty="0">
                <a:cs typeface="Calibri"/>
              </a:rPr>
              <a:t>: to </a:t>
            </a:r>
            <a:r>
              <a:rPr lang="fi-FI" dirty="0" err="1">
                <a:cs typeface="Calibri"/>
              </a:rPr>
              <a:t>develop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teachers</a:t>
            </a:r>
            <a:r>
              <a:rPr lang="fi-FI" dirty="0">
                <a:cs typeface="Calibri"/>
              </a:rPr>
              <a:t>' </a:t>
            </a:r>
            <a:r>
              <a:rPr lang="fi-FI" dirty="0" err="1">
                <a:cs typeface="Calibri"/>
              </a:rPr>
              <a:t>professional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skills</a:t>
            </a:r>
            <a:r>
              <a:rPr lang="fi-FI" dirty="0">
                <a:cs typeface="Calibri"/>
              </a:rPr>
              <a:t>, to </a:t>
            </a:r>
            <a:r>
              <a:rPr lang="fi-FI" dirty="0" err="1">
                <a:cs typeface="Calibri"/>
              </a:rPr>
              <a:t>give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new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perspectives</a:t>
            </a:r>
            <a:r>
              <a:rPr lang="fi-FI" dirty="0">
                <a:cs typeface="Calibri"/>
              </a:rPr>
              <a:t> for </a:t>
            </a:r>
            <a:r>
              <a:rPr lang="fi-FI" dirty="0" err="1">
                <a:cs typeface="Calibri"/>
              </a:rPr>
              <a:t>teaching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methods</a:t>
            </a:r>
            <a:r>
              <a:rPr lang="fi-FI" dirty="0">
                <a:cs typeface="Calibri"/>
              </a:rPr>
              <a:t>, to </a:t>
            </a:r>
            <a:r>
              <a:rPr lang="fi-FI" dirty="0" err="1">
                <a:cs typeface="Calibri"/>
              </a:rPr>
              <a:t>change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best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practices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with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colleagues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from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receiving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school</a:t>
            </a:r>
          </a:p>
          <a:p>
            <a:r>
              <a:rPr lang="fi-FI" dirty="0">
                <a:cs typeface="Calibri"/>
              </a:rPr>
              <a:t>Challenge: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language</a:t>
            </a:r>
          </a:p>
          <a:p>
            <a:r>
              <a:rPr lang="fi-FI" dirty="0" err="1">
                <a:cs typeface="Calibri"/>
              </a:rPr>
              <a:t>Mobilities</a:t>
            </a:r>
            <a:r>
              <a:rPr lang="fi-FI" dirty="0">
                <a:cs typeface="Calibri"/>
              </a:rPr>
              <a:t> to </a:t>
            </a:r>
            <a:r>
              <a:rPr lang="fi-FI" dirty="0" err="1">
                <a:cs typeface="Calibri"/>
              </a:rPr>
              <a:t>be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carried</a:t>
            </a:r>
            <a:r>
              <a:rPr lang="fi-FI" dirty="0">
                <a:cs typeface="Calibri"/>
              </a:rPr>
              <a:t> out </a:t>
            </a:r>
            <a:r>
              <a:rPr lang="fi-FI" dirty="0" err="1">
                <a:cs typeface="Calibri"/>
              </a:rPr>
              <a:t>within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one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school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year</a:t>
            </a:r>
            <a:r>
              <a:rPr lang="fi-FI" dirty="0">
                <a:cs typeface="Calibri"/>
              </a:rPr>
              <a:t> =&gt; a  </a:t>
            </a:r>
            <a:r>
              <a:rPr lang="fi-FI" dirty="0" err="1">
                <a:cs typeface="Calibri"/>
              </a:rPr>
              <a:t>short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period</a:t>
            </a:r>
            <a:r>
              <a:rPr lang="fi-FI" dirty="0">
                <a:cs typeface="Calibri"/>
              </a:rPr>
              <a:t> of </a:t>
            </a:r>
            <a:r>
              <a:rPr lang="fi-FI" dirty="0" err="1">
                <a:cs typeface="Calibri"/>
              </a:rPr>
              <a:t>time</a:t>
            </a:r>
            <a:r>
              <a:rPr lang="fi-FI" dirty="0">
                <a:cs typeface="Calibri"/>
              </a:rPr>
              <a:t>  </a:t>
            </a:r>
          </a:p>
          <a:p>
            <a:r>
              <a:rPr lang="fi-FI" dirty="0">
                <a:cs typeface="Calibri"/>
              </a:rPr>
              <a:t>Teachers </a:t>
            </a:r>
            <a:r>
              <a:rPr lang="fi-FI" dirty="0" err="1">
                <a:cs typeface="Calibri"/>
              </a:rPr>
              <a:t>contacted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schools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by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themselves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63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08C8538-398E-4752-916F-B392FC33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cs typeface="Calibri Light"/>
              </a:rPr>
              <a:t>When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the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receiving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school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was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chosen</a:t>
            </a:r>
            <a:r>
              <a:rPr lang="fi-FI" dirty="0">
                <a:cs typeface="Calibri Light"/>
              </a:rPr>
              <a:t>...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74D1943-B7FE-4C90-8284-6AE2E3410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cs typeface="Calibri"/>
              </a:rPr>
              <a:t>Planning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schedule</a:t>
            </a:r>
            <a:r>
              <a:rPr lang="fi-FI" dirty="0">
                <a:cs typeface="Calibri"/>
              </a:rPr>
              <a:t> in </a:t>
            </a:r>
            <a:r>
              <a:rPr lang="fi-FI" dirty="0" err="1">
                <a:cs typeface="Calibri"/>
              </a:rPr>
              <a:t>cooperation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with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coordinator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from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receiving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school</a:t>
            </a:r>
            <a:r>
              <a:rPr lang="fi-FI" dirty="0">
                <a:cs typeface="Calibri"/>
              </a:rPr>
              <a:t>, </a:t>
            </a:r>
            <a:r>
              <a:rPr lang="fi-FI" dirty="0" err="1">
                <a:cs typeface="Calibri"/>
              </a:rPr>
              <a:t>contacts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with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teachers</a:t>
            </a:r>
          </a:p>
          <a:p>
            <a:r>
              <a:rPr lang="fi-FI" dirty="0">
                <a:cs typeface="Calibri"/>
              </a:rPr>
              <a:t>An </a:t>
            </a:r>
            <a:r>
              <a:rPr lang="fi-FI" dirty="0" err="1">
                <a:cs typeface="Calibri"/>
              </a:rPr>
              <a:t>advantage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if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several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different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subjects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can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be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followed</a:t>
            </a:r>
            <a:r>
              <a:rPr lang="fi-FI" dirty="0">
                <a:cs typeface="Calibri"/>
              </a:rPr>
              <a:t>, </a:t>
            </a:r>
            <a:r>
              <a:rPr lang="fi-FI" dirty="0" err="1">
                <a:cs typeface="Calibri"/>
              </a:rPr>
              <a:t>not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only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those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you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teach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yourself</a:t>
            </a:r>
            <a:r>
              <a:rPr lang="fi-FI" dirty="0">
                <a:cs typeface="Calibri"/>
              </a:rPr>
              <a:t> =&gt; </a:t>
            </a:r>
            <a:r>
              <a:rPr lang="fi-FI" dirty="0" err="1">
                <a:cs typeface="Calibri"/>
              </a:rPr>
              <a:t>different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methods</a:t>
            </a:r>
            <a:r>
              <a:rPr lang="fi-FI" dirty="0">
                <a:cs typeface="Calibri"/>
              </a:rPr>
              <a:t> to </a:t>
            </a:r>
            <a:r>
              <a:rPr lang="fi-FI" dirty="0" err="1">
                <a:cs typeface="Calibri"/>
              </a:rPr>
              <a:t>be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applied</a:t>
            </a:r>
          </a:p>
          <a:p>
            <a:r>
              <a:rPr lang="fi-FI" dirty="0" err="1">
                <a:cs typeface="Calibri"/>
              </a:rPr>
              <a:t>Discussions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with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colleagues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about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pedagogical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practices</a:t>
            </a:r>
            <a:r>
              <a:rPr lang="fi-FI" dirty="0">
                <a:cs typeface="Calibri"/>
              </a:rPr>
              <a:t> in DK and in FIN and </a:t>
            </a:r>
            <a:r>
              <a:rPr lang="fi-FI" dirty="0" err="1">
                <a:cs typeface="Calibri"/>
              </a:rPr>
              <a:t>about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educational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systems</a:t>
            </a:r>
          </a:p>
          <a:p>
            <a:r>
              <a:rPr lang="fi-FI" dirty="0" err="1">
                <a:cs typeface="Calibri"/>
              </a:rPr>
              <a:t>Meeting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with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people</a:t>
            </a:r>
            <a:r>
              <a:rPr lang="fi-FI" dirty="0">
                <a:cs typeface="Calibri"/>
              </a:rPr>
              <a:t> in </a:t>
            </a:r>
            <a:r>
              <a:rPr lang="fi-FI" dirty="0" err="1">
                <a:cs typeface="Calibri"/>
              </a:rPr>
              <a:t>charge</a:t>
            </a:r>
            <a:r>
              <a:rPr lang="fi-FI" dirty="0">
                <a:cs typeface="Calibri"/>
              </a:rPr>
              <a:t> of </a:t>
            </a:r>
            <a:r>
              <a:rPr lang="fi-FI" dirty="0" err="1">
                <a:cs typeface="Calibri"/>
              </a:rPr>
              <a:t>organising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digital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matriculation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examinations</a:t>
            </a:r>
            <a:r>
              <a:rPr lang="fi-FI" dirty="0">
                <a:cs typeface="Calibri"/>
              </a:rPr>
              <a:t> and </a:t>
            </a:r>
            <a:r>
              <a:rPr lang="fi-FI" dirty="0" err="1">
                <a:cs typeface="Calibri"/>
              </a:rPr>
              <a:t>change</a:t>
            </a:r>
            <a:r>
              <a:rPr lang="fi-FI" dirty="0">
                <a:cs typeface="Calibri"/>
              </a:rPr>
              <a:t> of </a:t>
            </a:r>
            <a:r>
              <a:rPr lang="fi-FI" dirty="0" err="1">
                <a:cs typeface="Calibri"/>
              </a:rPr>
              <a:t>experiences</a:t>
            </a:r>
          </a:p>
          <a:p>
            <a:r>
              <a:rPr lang="fi-FI" dirty="0" err="1">
                <a:cs typeface="Calibri"/>
              </a:rPr>
              <a:t>Teaching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myself</a:t>
            </a:r>
            <a:r>
              <a:rPr lang="fi-FI" dirty="0">
                <a:cs typeface="Calibri"/>
              </a:rPr>
              <a:t>, </a:t>
            </a:r>
            <a:r>
              <a:rPr lang="fi-FI" dirty="0" err="1">
                <a:cs typeface="Calibri"/>
              </a:rPr>
              <a:t>discussions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with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students</a:t>
            </a:r>
          </a:p>
          <a:p>
            <a:r>
              <a:rPr lang="fi-FI" dirty="0">
                <a:cs typeface="Calibri"/>
              </a:rPr>
              <a:t>Planning a </a:t>
            </a:r>
            <a:r>
              <a:rPr lang="fi-FI" dirty="0" err="1">
                <a:cs typeface="Calibri"/>
              </a:rPr>
              <a:t>new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exchange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project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with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students</a:t>
            </a:r>
            <a:r>
              <a:rPr lang="fi-FI" dirty="0">
                <a:cs typeface="Calibri"/>
              </a:rPr>
              <a:t> </a:t>
            </a:r>
            <a:endParaRPr lang="fi-FI" dirty="0"/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82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CC38E887-6929-4CEC-B4AF-8C2645EDC54B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xmlns="" id="{B67B9AE0-8CF7-4FEA-91D7-40069EE76A79}"/>
              </a:ext>
            </a:extLst>
          </p:cNvPr>
          <p:cNvGraphicFramePr>
            <a:graphicFrameLocks noGrp="1"/>
          </p:cNvGraphicFramePr>
          <p:nvPr/>
        </p:nvGraphicFramePr>
        <p:xfrm>
          <a:off x="1426168" y="643466"/>
          <a:ext cx="9339666" cy="5571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209">
                  <a:extLst>
                    <a:ext uri="{9D8B030D-6E8A-4147-A177-3AD203B41FA5}">
                      <a16:colId xmlns:a16="http://schemas.microsoft.com/office/drawing/2014/main" xmlns="" val="3966715262"/>
                    </a:ext>
                  </a:extLst>
                </a:gridCol>
                <a:gridCol w="1613550">
                  <a:extLst>
                    <a:ext uri="{9D8B030D-6E8A-4147-A177-3AD203B41FA5}">
                      <a16:colId xmlns:a16="http://schemas.microsoft.com/office/drawing/2014/main" xmlns="" val="2312767378"/>
                    </a:ext>
                  </a:extLst>
                </a:gridCol>
                <a:gridCol w="1625366">
                  <a:extLst>
                    <a:ext uri="{9D8B030D-6E8A-4147-A177-3AD203B41FA5}">
                      <a16:colId xmlns:a16="http://schemas.microsoft.com/office/drawing/2014/main" xmlns="" val="1460236141"/>
                    </a:ext>
                  </a:extLst>
                </a:gridCol>
                <a:gridCol w="1914366">
                  <a:extLst>
                    <a:ext uri="{9D8B030D-6E8A-4147-A177-3AD203B41FA5}">
                      <a16:colId xmlns:a16="http://schemas.microsoft.com/office/drawing/2014/main" xmlns="" val="1166723041"/>
                    </a:ext>
                  </a:extLst>
                </a:gridCol>
                <a:gridCol w="2609734">
                  <a:extLst>
                    <a:ext uri="{9D8B030D-6E8A-4147-A177-3AD203B41FA5}">
                      <a16:colId xmlns:a16="http://schemas.microsoft.com/office/drawing/2014/main" xmlns="" val="185909979"/>
                    </a:ext>
                  </a:extLst>
                </a:gridCol>
                <a:gridCol w="1358441">
                  <a:extLst>
                    <a:ext uri="{9D8B030D-6E8A-4147-A177-3AD203B41FA5}">
                      <a16:colId xmlns:a16="http://schemas.microsoft.com/office/drawing/2014/main" xmlns="" val="1420660866"/>
                    </a:ext>
                  </a:extLst>
                </a:gridCol>
              </a:tblGrid>
              <a:tr h="194866">
                <a:tc>
                  <a:txBody>
                    <a:bodyPr/>
                    <a:lstStyle/>
                    <a:p>
                      <a:pPr indent="71755"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100">
                          <a:effectLst/>
                        </a:rPr>
                        <a:t>Mandag</a:t>
                      </a:r>
                      <a:endParaRPr lang="da-DK" sz="1000">
                        <a:effectLst/>
                      </a:endParaRP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100">
                          <a:effectLst/>
                        </a:rPr>
                        <a:t>Tirsdag</a:t>
                      </a:r>
                      <a:endParaRPr lang="da-DK" sz="1000">
                        <a:effectLst/>
                      </a:endParaRP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100">
                          <a:effectLst/>
                        </a:rPr>
                        <a:t>Onsdag</a:t>
                      </a:r>
                      <a:endParaRPr lang="da-DK" sz="1000">
                        <a:effectLst/>
                      </a:endParaRP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100">
                          <a:effectLst/>
                        </a:rPr>
                        <a:t>Torsdag</a:t>
                      </a:r>
                      <a:endParaRPr lang="da-DK" sz="1000">
                        <a:effectLst/>
                      </a:endParaRP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100">
                          <a:effectLst/>
                        </a:rPr>
                        <a:t>Fredag</a:t>
                      </a:r>
                      <a:endParaRPr lang="da-DK" sz="1000">
                        <a:effectLst/>
                      </a:endParaRPr>
                    </a:p>
                  </a:txBody>
                  <a:tcPr marL="39147" marR="39147" marT="0" marB="0"/>
                </a:tc>
                <a:extLst>
                  <a:ext uri="{0D108BD9-81ED-4DB2-BD59-A6C34878D82A}">
                    <a16:rowId xmlns:a16="http://schemas.microsoft.com/office/drawing/2014/main" xmlns="" val="1454531882"/>
                  </a:ext>
                </a:extLst>
              </a:tr>
              <a:tr h="647232"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1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Dansk i 4 BT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Thomas Munk Larsen  (TL)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 Lokale 40   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Retorik i 2 GL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Julie Wittrup  (JU)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Billedkunst 1.g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Hans Christian Schultz  (HC)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extLst>
                  <a:ext uri="{0D108BD9-81ED-4DB2-BD59-A6C34878D82A}">
                    <a16:rowId xmlns:a16="http://schemas.microsoft.com/office/drawing/2014/main" xmlns="" val="2779809007"/>
                  </a:ext>
                </a:extLst>
              </a:tr>
              <a:tr h="647232"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2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Dansk i 4 BT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Thomas Munk Larsen  (TL)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Lokale 40   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Retorik i 2 GL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Julie Wittrup  (JU)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Billedkunst 1.g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Hans Christian Schultz  (HC)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Retorik i 3 GL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Julie Wittrup  (JU)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Lokale 42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5 BT oldtidskundskab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Cathrine Høpfner  (CH) Lokale45</a:t>
                      </a:r>
                    </a:p>
                  </a:txBody>
                  <a:tcPr marL="39147" marR="39147" marT="0" marB="0"/>
                </a:tc>
                <a:extLst>
                  <a:ext uri="{0D108BD9-81ED-4DB2-BD59-A6C34878D82A}">
                    <a16:rowId xmlns:a16="http://schemas.microsoft.com/office/drawing/2014/main" xmlns="" val="3444749160"/>
                  </a:ext>
                </a:extLst>
              </a:tr>
              <a:tr h="647232"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3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2g Fransk B-niveau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Gunner Thor Nielsen (GN ) 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Lokale 40    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Dansk 1 GL 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Morten Uhrbrand  (MU)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Evt gæsteforlæse i finsk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3 BT Dansk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Hans Christian Schultz  (HC Lokale 48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Retorik i 3 GL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Julie Wittrup  (JU)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Lokale 42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5 BT oldtidskundskab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Cathrine Høpfner  (CH) Lokale45</a:t>
                      </a:r>
                    </a:p>
                  </a:txBody>
                  <a:tcPr marL="39147" marR="39147" marT="0" marB="0"/>
                </a:tc>
                <a:extLst>
                  <a:ext uri="{0D108BD9-81ED-4DB2-BD59-A6C34878D82A}">
                    <a16:rowId xmlns:a16="http://schemas.microsoft.com/office/drawing/2014/main" xmlns="" val="2532913544"/>
                  </a:ext>
                </a:extLst>
              </a:tr>
              <a:tr h="803821"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4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2g Fransk B-niveau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Gunner Thor Nielsen (GN ) 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Lokale 40    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Møde med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Dennis Quinones (DQ) og Dorte Rasmussen (DR) om elektronisk eksamen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3 BT DA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Hans Christian Schultz  (HC Lokale 48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Retorik i 3 GL JU   Lok 42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ELLER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3 BT Dansk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Hans Christian Schultz  (HC Lokale 48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3b Dansk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Hans Christian Schultz  (HC)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Gæsteforelæse i svensk</a:t>
                      </a:r>
                    </a:p>
                  </a:txBody>
                  <a:tcPr marL="39147" marR="39147" marT="0" marB="0"/>
                </a:tc>
                <a:extLst>
                  <a:ext uri="{0D108BD9-81ED-4DB2-BD59-A6C34878D82A}">
                    <a16:rowId xmlns:a16="http://schemas.microsoft.com/office/drawing/2014/main" xmlns="" val="2826457005"/>
                  </a:ext>
                </a:extLst>
              </a:tr>
              <a:tr h="177467"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extLst>
                  <a:ext uri="{0D108BD9-81ED-4DB2-BD59-A6C34878D82A}">
                    <a16:rowId xmlns:a16="http://schemas.microsoft.com/office/drawing/2014/main" xmlns="" val="465027058"/>
                  </a:ext>
                </a:extLst>
              </a:tr>
              <a:tr h="490644"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5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O,g DA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Signe Høegh  (SH)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Lokale 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Dansk i 2b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Julie Wittrup (JU)   lok 40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Gæsteforelæse i svensk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Dansk 4BT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Julie Wittrup (JU) Gæsteforelæse i svensk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5 BT Dansk   </a:t>
                      </a:r>
                    </a:p>
                    <a:p>
                      <a:pPr algn="l"/>
                      <a:r>
                        <a:rPr lang="en-US" sz="1000">
                          <a:effectLst/>
                        </a:rPr>
                        <a:t>Jon Just (JJ)</a:t>
                      </a:r>
                    </a:p>
                    <a:p>
                      <a:pPr algn="l"/>
                      <a:r>
                        <a:rPr lang="en-US" sz="1000">
                          <a:effectLst/>
                        </a:rPr>
                        <a:t> Gæsteforelæse Svensk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3a religion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Dorte Larsen (DL)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Lokale 41</a:t>
                      </a:r>
                    </a:p>
                  </a:txBody>
                  <a:tcPr marL="39147" marR="39147" marT="0" marB="0"/>
                </a:tc>
                <a:extLst>
                  <a:ext uri="{0D108BD9-81ED-4DB2-BD59-A6C34878D82A}">
                    <a16:rowId xmlns:a16="http://schemas.microsoft.com/office/drawing/2014/main" xmlns="" val="325901875"/>
                  </a:ext>
                </a:extLst>
              </a:tr>
              <a:tr h="647232"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6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3a oldtidskundskab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Cathrine Høpfner (CH)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Lokale 41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2 GL  historie / samfundsfag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Carsten Hansen (HA)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Gæsteforelæse i finsk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3b Dansk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Hans Christian Schultz  (HC)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3 GL Engelsk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Anders Vestergaard Mortensen  (AV) Lokale 42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>
                          <a:effectLst/>
                        </a:rPr>
                        <a:t>3a religion </a:t>
                      </a:r>
                    </a:p>
                    <a:p>
                      <a:pPr algn="l"/>
                      <a:r>
                        <a:rPr lang="en-US" sz="1000">
                          <a:effectLst/>
                        </a:rPr>
                        <a:t>Dorte Larsen (DL)</a:t>
                      </a:r>
                    </a:p>
                    <a:p>
                      <a:pPr algn="l"/>
                      <a:r>
                        <a:rPr lang="en-US" sz="1000">
                          <a:effectLst/>
                        </a:rPr>
                        <a:t>Lokale 41</a:t>
                      </a:r>
                    </a:p>
                  </a:txBody>
                  <a:tcPr marL="39147" marR="39147" marT="0" marB="0"/>
                </a:tc>
                <a:extLst>
                  <a:ext uri="{0D108BD9-81ED-4DB2-BD59-A6C34878D82A}">
                    <a16:rowId xmlns:a16="http://schemas.microsoft.com/office/drawing/2014/main" xmlns="" val="369852365"/>
                  </a:ext>
                </a:extLst>
              </a:tr>
              <a:tr h="490644"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7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Planlægning Julie og Mervi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lærerværelset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3.g Psykologi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Signe Høegh  (SH)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lokale 61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3 GL Engelsk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Anders Vestergaard Mortensen  (AV) Lokale 42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extLst>
                  <a:ext uri="{0D108BD9-81ED-4DB2-BD59-A6C34878D82A}">
                    <a16:rowId xmlns:a16="http://schemas.microsoft.com/office/drawing/2014/main" xmlns="" val="3756103671"/>
                  </a:ext>
                </a:extLst>
              </a:tr>
              <a:tr h="490644"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8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Planlægning Julie og Mervi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lærerværelset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3.g Psykologi 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Signe Høegh  (SH)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lokale 61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3 GL Engelsk</a:t>
                      </a:r>
                    </a:p>
                    <a:p>
                      <a:pPr algn="l"/>
                      <a:r>
                        <a:rPr lang="da-DK" sz="1000">
                          <a:effectLst/>
                        </a:rPr>
                        <a:t>Anders Vestergaard Mortensen  (AV) Lokale 42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extLst>
                  <a:ext uri="{0D108BD9-81ED-4DB2-BD59-A6C34878D82A}">
                    <a16:rowId xmlns:a16="http://schemas.microsoft.com/office/drawing/2014/main" xmlns="" val="2420837481"/>
                  </a:ext>
                </a:extLst>
              </a:tr>
              <a:tr h="334056"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Middag hos Julie 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Rundvisning og middag på HAGA 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Middag hos Charlotte</a:t>
                      </a:r>
                    </a:p>
                  </a:txBody>
                  <a:tcPr marL="39147" marR="3914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000">
                          <a:effectLst/>
                        </a:rPr>
                        <a:t> </a:t>
                      </a:r>
                    </a:p>
                  </a:txBody>
                  <a:tcPr marL="39147" marR="39147" marT="0" marB="0"/>
                </a:tc>
                <a:extLst>
                  <a:ext uri="{0D108BD9-81ED-4DB2-BD59-A6C34878D82A}">
                    <a16:rowId xmlns:a16="http://schemas.microsoft.com/office/drawing/2014/main" xmlns="" val="87564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6A7D56F-0D8D-4576-94BF-E62CC845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fi-FI" dirty="0" err="1">
                <a:cs typeface="Calibri Light"/>
              </a:rPr>
              <a:t>What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did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we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learn</a:t>
            </a:r>
            <a:r>
              <a:rPr lang="fi-FI" dirty="0">
                <a:cs typeface="Calibri Light"/>
              </a:rPr>
              <a:t>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0A70EE9-65B8-44F5-8C95-B01936295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 dirty="0">
                <a:cs typeface="Calibri"/>
              </a:rPr>
              <a:t>A </a:t>
            </a:r>
            <a:r>
              <a:rPr lang="fi-FI" sz="1800" dirty="0" err="1">
                <a:cs typeface="Calibri"/>
              </a:rPr>
              <a:t>very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efficient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way</a:t>
            </a:r>
            <a:r>
              <a:rPr lang="fi-FI" sz="1800" dirty="0">
                <a:cs typeface="Calibri"/>
              </a:rPr>
              <a:t> of </a:t>
            </a:r>
            <a:r>
              <a:rPr lang="fi-FI" sz="1800" dirty="0" err="1">
                <a:cs typeface="Calibri"/>
              </a:rPr>
              <a:t>making</a:t>
            </a:r>
            <a:r>
              <a:rPr lang="fi-FI" sz="1800" dirty="0">
                <a:cs typeface="Calibri"/>
              </a:rPr>
              <a:t> a </a:t>
            </a:r>
            <a:r>
              <a:rPr lang="fi-FI" sz="1800" dirty="0" err="1">
                <a:cs typeface="Calibri"/>
              </a:rPr>
              <a:t>teacher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aware</a:t>
            </a:r>
            <a:r>
              <a:rPr lang="fi-FI" sz="1800" dirty="0">
                <a:cs typeface="Calibri"/>
              </a:rPr>
              <a:t> of </a:t>
            </a:r>
            <a:r>
              <a:rPr lang="fi-FI" sz="1800" dirty="0" err="1">
                <a:cs typeface="Calibri"/>
              </a:rPr>
              <a:t>his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or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hers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own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teaching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methods</a:t>
            </a:r>
            <a:r>
              <a:rPr lang="fi-FI" sz="1800" dirty="0">
                <a:cs typeface="Calibri"/>
              </a:rPr>
              <a:t> =&gt; a </a:t>
            </a:r>
            <a:r>
              <a:rPr lang="fi-FI" sz="1800" dirty="0" err="1">
                <a:cs typeface="Calibri"/>
              </a:rPr>
              <a:t>way</a:t>
            </a:r>
            <a:r>
              <a:rPr lang="fi-FI" sz="1800" dirty="0">
                <a:cs typeface="Calibri"/>
              </a:rPr>
              <a:t> to </a:t>
            </a:r>
            <a:r>
              <a:rPr lang="fi-FI" sz="1800" dirty="0" err="1">
                <a:cs typeface="Calibri"/>
              </a:rPr>
              <a:t>improve</a:t>
            </a:r>
            <a:r>
              <a:rPr lang="fi-FI" sz="1800" dirty="0">
                <a:cs typeface="Calibri"/>
              </a:rPr>
              <a:t> and </a:t>
            </a:r>
            <a:r>
              <a:rPr lang="fi-FI" sz="1800" dirty="0" err="1">
                <a:cs typeface="Calibri"/>
              </a:rPr>
              <a:t>develop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your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pedagogical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skills</a:t>
            </a:r>
            <a:r>
              <a:rPr lang="fi-FI" sz="1800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fi-FI" sz="1800" dirty="0" err="1">
                <a:cs typeface="Calibri"/>
              </a:rPr>
              <a:t>Could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be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easily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applied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also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within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your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own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school</a:t>
            </a:r>
            <a:r>
              <a:rPr lang="fi-FI" sz="1800" dirty="0">
                <a:cs typeface="Calibri"/>
              </a:rPr>
              <a:t> =&gt; Job </a:t>
            </a:r>
            <a:r>
              <a:rPr lang="fi-FI" sz="1800" dirty="0" err="1">
                <a:cs typeface="Calibri"/>
              </a:rPr>
              <a:t>Sahowing</a:t>
            </a:r>
            <a:r>
              <a:rPr lang="fi-FI" sz="1800" dirty="0">
                <a:cs typeface="Calibri"/>
              </a:rPr>
              <a:t> in </a:t>
            </a:r>
            <a:r>
              <a:rPr lang="fi-FI" sz="1800" dirty="0" err="1">
                <a:cs typeface="Calibri"/>
              </a:rPr>
              <a:t>colleagues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lessons</a:t>
            </a:r>
            <a:r>
              <a:rPr lang="fi-FI" sz="1800" dirty="0">
                <a:cs typeface="Calibri"/>
              </a:rPr>
              <a:t> at </a:t>
            </a:r>
            <a:r>
              <a:rPr lang="fi-FI" sz="1800" dirty="0" err="1">
                <a:cs typeface="Calibri"/>
              </a:rPr>
              <a:t>the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own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school</a:t>
            </a:r>
          </a:p>
          <a:p>
            <a:pPr marL="0" indent="0">
              <a:buNone/>
            </a:pPr>
            <a:r>
              <a:rPr lang="fi-FI" sz="1800" dirty="0" err="1">
                <a:cs typeface="Calibri"/>
              </a:rPr>
              <a:t>Improved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language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skills</a:t>
            </a:r>
          </a:p>
          <a:p>
            <a:pPr marL="0" indent="0">
              <a:buNone/>
            </a:pPr>
            <a:r>
              <a:rPr lang="fi-FI" sz="1800" dirty="0" err="1">
                <a:cs typeface="Calibri"/>
              </a:rPr>
              <a:t>Very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positive</a:t>
            </a:r>
            <a:r>
              <a:rPr lang="fi-FI" sz="1800" dirty="0">
                <a:cs typeface="Calibri"/>
              </a:rPr>
              <a:t> feedback </a:t>
            </a:r>
            <a:r>
              <a:rPr lang="fi-FI" sz="1800" dirty="0" err="1">
                <a:cs typeface="Calibri"/>
              </a:rPr>
              <a:t>from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all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teachers</a:t>
            </a:r>
          </a:p>
          <a:p>
            <a:pPr marL="0" indent="0">
              <a:buNone/>
            </a:pPr>
            <a:endParaRPr lang="fi-FI" sz="1800" dirty="0">
              <a:cs typeface="Calibri"/>
            </a:endParaRPr>
          </a:p>
          <a:p>
            <a:pPr marL="0" indent="0">
              <a:buNone/>
            </a:pPr>
            <a:r>
              <a:rPr lang="fi-FI" sz="1800" dirty="0" err="1">
                <a:cs typeface="Calibri"/>
              </a:rPr>
              <a:t>Thank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you</a:t>
            </a:r>
            <a:r>
              <a:rPr lang="fi-FI" sz="1800" dirty="0">
                <a:cs typeface="Calibri"/>
              </a:rPr>
              <a:t> Charlotte and </a:t>
            </a:r>
            <a:r>
              <a:rPr lang="fi-FI" sz="1800" dirty="0" err="1">
                <a:cs typeface="Calibri"/>
              </a:rPr>
              <a:t>Bagsvaerd</a:t>
            </a:r>
            <a:r>
              <a:rPr lang="fi-FI" sz="1800" dirty="0">
                <a:cs typeface="Calibri"/>
              </a:rPr>
              <a:t> and </a:t>
            </a:r>
            <a:r>
              <a:rPr lang="fi-FI" sz="1800" dirty="0" err="1">
                <a:cs typeface="Calibri"/>
              </a:rPr>
              <a:t>all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the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other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schools</a:t>
            </a:r>
            <a:r>
              <a:rPr lang="fi-FI" sz="1800" dirty="0">
                <a:cs typeface="Calibri"/>
              </a:rPr>
              <a:t> as </a:t>
            </a:r>
            <a:r>
              <a:rPr lang="fi-FI" sz="1800" dirty="0" err="1">
                <a:cs typeface="Calibri"/>
              </a:rPr>
              <a:t>well</a:t>
            </a:r>
            <a:r>
              <a:rPr lang="fi-FI" sz="1800" dirty="0">
                <a:cs typeface="Calibri"/>
              </a:rPr>
              <a:t> :) </a:t>
            </a:r>
          </a:p>
          <a:p>
            <a:pPr marL="0" indent="0">
              <a:buNone/>
            </a:pPr>
            <a:endParaRPr lang="fi-FI" sz="1800">
              <a:cs typeface="Calibri"/>
            </a:endParaRPr>
          </a:p>
          <a:p>
            <a:pPr marL="0" indent="0">
              <a:buNone/>
            </a:pPr>
            <a:endParaRPr lang="fi-FI" sz="1800">
              <a:cs typeface="Calibri"/>
            </a:endParaRPr>
          </a:p>
          <a:p>
            <a:pPr marL="0" indent="0">
              <a:buNone/>
            </a:pPr>
            <a:endParaRPr lang="fi-FI" sz="1800">
              <a:cs typeface="Calibri"/>
            </a:endParaRPr>
          </a:p>
          <a:p>
            <a:pPr marL="0" indent="0">
              <a:buNone/>
            </a:pPr>
            <a:endParaRPr lang="fi-FI" sz="1800">
              <a:cs typeface="Calibri"/>
            </a:endParaRPr>
          </a:p>
          <a:p>
            <a:pPr marL="0" indent="0">
              <a:buNone/>
            </a:pPr>
            <a:endParaRPr lang="fi-FI" sz="1800">
              <a:cs typeface="Calibri"/>
            </a:endParaRPr>
          </a:p>
          <a:p>
            <a:pPr marL="0" indent="0">
              <a:buNone/>
            </a:pPr>
            <a:endParaRPr lang="fi-FI" sz="1800">
              <a:cs typeface="Calibri"/>
            </a:endParaRPr>
          </a:p>
          <a:p>
            <a:endParaRPr lang="fi-FI" sz="1800">
              <a:cs typeface="Calibri"/>
            </a:endParaRPr>
          </a:p>
          <a:p>
            <a:endParaRPr lang="fi-FI" sz="1800">
              <a:cs typeface="Calibri"/>
            </a:endParaRPr>
          </a:p>
          <a:p>
            <a:endParaRPr lang="fi-FI" sz="1800">
              <a:cs typeface="Calibri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2AC6D7F-F068-4E11-BB06-F601D89BB9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uva 9" descr="Kuva, joka sisältää kohteen teksti&#10;&#10;Kuvaus luotu, korkea luotettavuus">
            <a:extLst>
              <a:ext uri="{FF2B5EF4-FFF2-40B4-BE49-F238E27FC236}">
                <a16:creationId xmlns:a16="http://schemas.microsoft.com/office/drawing/2014/main" xmlns="" id="{2B26A3AE-C4C2-4972-9DC0-6B54D719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057" y="1502026"/>
            <a:ext cx="3796790" cy="20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661</Words>
  <Application>Microsoft Office PowerPoint</Application>
  <PresentationFormat>Vlastná</PresentationFormat>
  <Paragraphs>163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Office-teema</vt:lpstr>
      <vt:lpstr>JOB SHADOWING WEEK AT BAGSVAERD KOSTSKOLE OG GYMNASIUM DENMARK</vt:lpstr>
      <vt:lpstr>Erasmus+ KA1 mobility: How did we proceed?</vt:lpstr>
      <vt:lpstr>Verkostoitumalla kipinää kouluarkeen</vt:lpstr>
      <vt:lpstr>Prezentácia programu PowerPoint</vt:lpstr>
      <vt:lpstr>When the receiving school was chosen...</vt:lpstr>
      <vt:lpstr>Prezentácia programu PowerPoint</vt:lpstr>
      <vt:lpstr>What did we learn?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Kapanen Mervi</dc:creator>
  <cp:lastModifiedBy>zastupkyna</cp:lastModifiedBy>
  <cp:revision>542</cp:revision>
  <dcterms:created xsi:type="dcterms:W3CDTF">2012-08-08T08:08:12Z</dcterms:created>
  <dcterms:modified xsi:type="dcterms:W3CDTF">2018-10-15T12:43:16Z</dcterms:modified>
</cp:coreProperties>
</file>