
<file path=[Content_Types].xml><?xml version="1.0" encoding="utf-8"?>
<Types xmlns="http://schemas.openxmlformats.org/package/2006/content-types">
  <Override PartName="/ppt/slideMasters/slideMaster3.xml" ContentType="application/vnd.openxmlformats-officedocument.presentationml.slideMaster+xml"/>
  <Override PartName="/ppt/tags/tag8.xml" ContentType="application/vnd.openxmlformats-officedocument.presentationml.tags+xml"/>
  <Override PartName="/ppt/slideLayouts/slideLayout3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tags/tag16.xml" ContentType="application/vnd.openxmlformats-officedocument.presentationml.tags+xml"/>
  <Override PartName="/ppt/tags/tag14.xml" ContentType="application/vnd.openxmlformats-officedocument.presentationml.tags+xml"/>
  <Override PartName="/ppt/tags/tag12.xml" ContentType="application/vnd.openxmlformats-officedocument.presentationml.tags+xml"/>
  <Override PartName="/ppt/slideMasters/slideMaster4.xml" ContentType="application/vnd.openxmlformats-officedocument.presentationml.slideMaster+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tags/tag15.xml" ContentType="application/vnd.openxmlformats-officedocument.presentationml.tags+xml"/>
  <Override PartName="/ppt/tags/tag13.xml" ContentType="application/vnd.openxmlformats-officedocument.presentationml.tags+xml"/>
  <Override PartName="/ppt/slideMasters/slideMaster5.xml" ContentType="application/vnd.openxmlformats-officedocument.presentationml.slideMaster+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Layouts/slideLayout4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84" r:id="rId3"/>
    <p:sldMasterId id="2147483696" r:id="rId4"/>
    <p:sldMasterId id="2147483756" r:id="rId5"/>
  </p:sldMasterIdLst>
  <p:notesMasterIdLst>
    <p:notesMasterId r:id="rId13"/>
  </p:notesMasterIdLst>
  <p:sldIdLst>
    <p:sldId id="256" r:id="rId6"/>
    <p:sldId id="258" r:id="rId7"/>
    <p:sldId id="257" r:id="rId8"/>
    <p:sldId id="262" r:id="rId9"/>
    <p:sldId id="263" r:id="rId10"/>
    <p:sldId id="265" r:id="rId11"/>
    <p:sldId id="261" r:id="rId1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10C919-8B34-4C5A-83DE-4F181D715056}" type="datetimeFigureOut">
              <a:rPr lang="el-GR" smtClean="0"/>
              <a:pPr/>
              <a:t>6/10/2018</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19F48D-AFEA-4A84-8205-6B07718B5891}"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4.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4.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el-GR" smtClean="0"/>
              <a:t>Kλικ για επεξεργασία του τίτλου</a:t>
            </a:r>
            <a:endParaRPr lang="en-US"/>
          </a:p>
        </p:txBody>
      </p:sp>
      <p:sp>
        <p:nvSpPr>
          <p:cNvPr id="23555"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el-GR" smtClean="0"/>
              <a:t>Κάντε κλικ για να επεξεργαστείτε τον υπότιτλο του υποδείγματος</a:t>
            </a:r>
            <a:endParaRPr lang="en-US"/>
          </a:p>
        </p:txBody>
      </p:sp>
      <p:sp>
        <p:nvSpPr>
          <p:cNvPr id="23556" name="Rectangle 4"/>
          <p:cNvSpPr>
            <a:spLocks noGrp="1" noChangeArrowheads="1"/>
          </p:cNvSpPr>
          <p:nvPr>
            <p:ph type="dt" sz="half" idx="2"/>
          </p:nvPr>
        </p:nvSpPr>
        <p:spPr/>
        <p:txBody>
          <a:bodyPr/>
          <a:lstStyle>
            <a:lvl1pPr>
              <a:defRPr/>
            </a:lvl1pPr>
          </a:lstStyle>
          <a:p>
            <a:fld id="{DC063965-0958-4494-B820-1BAFA8B21729}" type="datetime1">
              <a:rPr lang="el-GR" smtClean="0"/>
              <a:pPr/>
              <a:t>6/10/2018</a:t>
            </a:fld>
            <a:endParaRPr lang="el-GR"/>
          </a:p>
        </p:txBody>
      </p:sp>
      <p:sp>
        <p:nvSpPr>
          <p:cNvPr id="23557" name="Rectangle 5"/>
          <p:cNvSpPr>
            <a:spLocks noGrp="1" noChangeArrowheads="1"/>
          </p:cNvSpPr>
          <p:nvPr>
            <p:ph type="ftr" sz="quarter" idx="3"/>
          </p:nvPr>
        </p:nvSpPr>
        <p:spPr/>
        <p:txBody>
          <a:bodyPr/>
          <a:lstStyle>
            <a:lvl1pPr>
              <a:defRPr/>
            </a:lvl1pPr>
          </a:lstStyle>
          <a:p>
            <a:r>
              <a:rPr lang="en-US" smtClean="0"/>
              <a:t>Second Lyceum of Kalamaria</a:t>
            </a:r>
            <a:endParaRPr lang="el-GR"/>
          </a:p>
        </p:txBody>
      </p:sp>
      <p:sp>
        <p:nvSpPr>
          <p:cNvPr id="23558" name="Rectangle 6"/>
          <p:cNvSpPr>
            <a:spLocks noGrp="1" noChangeArrowheads="1"/>
          </p:cNvSpPr>
          <p:nvPr>
            <p:ph type="sldNum" sz="quarter" idx="4"/>
          </p:nvPr>
        </p:nvSpPr>
        <p:spPr/>
        <p:txBody>
          <a:bodyPr/>
          <a:lstStyle>
            <a:lvl1pPr>
              <a:defRPr/>
            </a:lvl1pPr>
          </a:lstStyle>
          <a:p>
            <a:fld id="{AF8105EC-D586-457F-BBBF-FDA5774349EE}"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fld id="{47263B44-D7E8-4CEC-B0B6-2B8E13B8F6C8}" type="datetime1">
              <a:rPr lang="el-GR" smtClean="0"/>
              <a:pPr/>
              <a:t>6/10/2018</a:t>
            </a:fld>
            <a:endParaRPr lang="el-GR"/>
          </a:p>
        </p:txBody>
      </p:sp>
      <p:sp>
        <p:nvSpPr>
          <p:cNvPr id="5" name="4 - Θέση υποσέλιδου"/>
          <p:cNvSpPr>
            <a:spLocks noGrp="1"/>
          </p:cNvSpPr>
          <p:nvPr>
            <p:ph type="ftr" sz="quarter" idx="11"/>
          </p:nvPr>
        </p:nvSpPr>
        <p:spPr/>
        <p:txBody>
          <a:bodyPr/>
          <a:lstStyle>
            <a:lvl1pPr>
              <a:defRPr/>
            </a:lvl1pPr>
          </a:lstStyle>
          <a:p>
            <a:r>
              <a:rPr lang="en-US" smtClean="0"/>
              <a:t>Second Lyceum of Kalamaria</a:t>
            </a:r>
            <a:endParaRPr lang="el-GR"/>
          </a:p>
        </p:txBody>
      </p:sp>
      <p:sp>
        <p:nvSpPr>
          <p:cNvPr id="6" name="5 - Θέση αριθμού διαφάνειας"/>
          <p:cNvSpPr>
            <a:spLocks noGrp="1"/>
          </p:cNvSpPr>
          <p:nvPr>
            <p:ph type="sldNum" sz="quarter" idx="12"/>
          </p:nvPr>
        </p:nvSpPr>
        <p:spPr/>
        <p:txBody>
          <a:bodyPr/>
          <a:lstStyle>
            <a:lvl1pPr>
              <a:defRPr/>
            </a:lvl1pPr>
          </a:lstStyle>
          <a:p>
            <a:fld id="{AF8105EC-D586-457F-BBBF-FDA5774349EE}"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7439025" y="274638"/>
            <a:ext cx="158115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2693988" y="274638"/>
            <a:ext cx="4592637"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fld id="{74B91533-F1D6-42F2-AABC-4CF05FDDBEC8}" type="datetime1">
              <a:rPr lang="el-GR" smtClean="0"/>
              <a:pPr/>
              <a:t>6/10/2018</a:t>
            </a:fld>
            <a:endParaRPr lang="el-GR"/>
          </a:p>
        </p:txBody>
      </p:sp>
      <p:sp>
        <p:nvSpPr>
          <p:cNvPr id="5" name="4 - Θέση υποσέλιδου"/>
          <p:cNvSpPr>
            <a:spLocks noGrp="1"/>
          </p:cNvSpPr>
          <p:nvPr>
            <p:ph type="ftr" sz="quarter" idx="11"/>
          </p:nvPr>
        </p:nvSpPr>
        <p:spPr/>
        <p:txBody>
          <a:bodyPr/>
          <a:lstStyle>
            <a:lvl1pPr>
              <a:defRPr/>
            </a:lvl1pPr>
          </a:lstStyle>
          <a:p>
            <a:r>
              <a:rPr lang="en-US" smtClean="0"/>
              <a:t>Second Lyceum of Kalamaria</a:t>
            </a:r>
            <a:endParaRPr lang="el-GR"/>
          </a:p>
        </p:txBody>
      </p:sp>
      <p:sp>
        <p:nvSpPr>
          <p:cNvPr id="6" name="5 - Θέση αριθμού διαφάνειας"/>
          <p:cNvSpPr>
            <a:spLocks noGrp="1"/>
          </p:cNvSpPr>
          <p:nvPr>
            <p:ph type="sldNum" sz="quarter" idx="12"/>
          </p:nvPr>
        </p:nvSpPr>
        <p:spPr/>
        <p:txBody>
          <a:bodyPr/>
          <a:lstStyle>
            <a:lvl1pPr>
              <a:defRPr/>
            </a:lvl1pPr>
          </a:lstStyle>
          <a:p>
            <a:fld id="{AF8105EC-D586-457F-BBBF-FDA5774349EE}"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l-GR"/>
          </a:p>
        </p:txBody>
      </p:sp>
      <p:sp>
        <p:nvSpPr>
          <p:cNvPr id="30723"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el-GR" smtClean="0"/>
              <a:t>Kλικ για επεξεργασία του τίτλου</a:t>
            </a:r>
            <a:endParaRPr lang="en-US"/>
          </a:p>
        </p:txBody>
      </p:sp>
      <p:sp>
        <p:nvSpPr>
          <p:cNvPr id="30724"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el-GR" smtClean="0"/>
              <a:t>Κάντε κλικ για να επεξεργαστείτε τον υπότιτλο του υποδείγματος</a:t>
            </a:r>
            <a:endParaRPr lang="en-US"/>
          </a:p>
        </p:txBody>
      </p:sp>
      <p:sp>
        <p:nvSpPr>
          <p:cNvPr id="30725" name="Rectangle 5"/>
          <p:cNvSpPr>
            <a:spLocks noGrp="1" noChangeArrowheads="1"/>
          </p:cNvSpPr>
          <p:nvPr>
            <p:ph type="dt" sz="half" idx="2"/>
          </p:nvPr>
        </p:nvSpPr>
        <p:spPr/>
        <p:txBody>
          <a:bodyPr/>
          <a:lstStyle>
            <a:lvl1pPr>
              <a:defRPr/>
            </a:lvl1pPr>
          </a:lstStyle>
          <a:p>
            <a:fld id="{23C5C912-43E7-4E4F-9482-29DDFF7E1904}" type="datetime1">
              <a:rPr lang="el-GR" smtClean="0"/>
              <a:pPr/>
              <a:t>6/10/2018</a:t>
            </a:fld>
            <a:endParaRPr lang="en-US"/>
          </a:p>
        </p:txBody>
      </p:sp>
      <p:sp>
        <p:nvSpPr>
          <p:cNvPr id="30726" name="Rectangle 6"/>
          <p:cNvSpPr>
            <a:spLocks noGrp="1" noChangeArrowheads="1"/>
          </p:cNvSpPr>
          <p:nvPr>
            <p:ph type="ftr" sz="quarter" idx="3"/>
          </p:nvPr>
        </p:nvSpPr>
        <p:spPr/>
        <p:txBody>
          <a:bodyPr/>
          <a:lstStyle>
            <a:lvl1pPr>
              <a:defRPr/>
            </a:lvl1pPr>
          </a:lstStyle>
          <a:p>
            <a:r>
              <a:rPr lang="en-US" smtClean="0"/>
              <a:t>Second Lyceum of Kalamaria</a:t>
            </a:r>
            <a:endParaRPr lang="en-US"/>
          </a:p>
        </p:txBody>
      </p:sp>
      <p:sp>
        <p:nvSpPr>
          <p:cNvPr id="30727" name="Rectangle 7"/>
          <p:cNvSpPr>
            <a:spLocks noGrp="1" noChangeArrowheads="1"/>
          </p:cNvSpPr>
          <p:nvPr>
            <p:ph type="sldNum" sz="quarter" idx="4"/>
          </p:nvPr>
        </p:nvSpPr>
        <p:spPr/>
        <p:txBody>
          <a:bodyPr/>
          <a:lstStyle>
            <a:lvl1pPr>
              <a:defRPr/>
            </a:lvl1pPr>
          </a:lstStyle>
          <a:p>
            <a:fld id="{F31A79F2-1795-4115-8929-717F26DB60E6}"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fld id="{796B7839-62E8-42E7-AB04-BBE6AF07765C}" type="datetime1">
              <a:rPr lang="el-GR" smtClean="0"/>
              <a:pPr/>
              <a:t>6/10/2018</a:t>
            </a:fld>
            <a:endParaRPr lang="en-US"/>
          </a:p>
        </p:txBody>
      </p:sp>
      <p:sp>
        <p:nvSpPr>
          <p:cNvPr id="5" name="4 - Θέση υποσέλιδου"/>
          <p:cNvSpPr>
            <a:spLocks noGrp="1"/>
          </p:cNvSpPr>
          <p:nvPr>
            <p:ph type="ftr" sz="quarter" idx="11"/>
          </p:nvPr>
        </p:nvSpPr>
        <p:spPr/>
        <p:txBody>
          <a:bodyPr/>
          <a:lstStyle>
            <a:lvl1pPr>
              <a:defRPr/>
            </a:lvl1pPr>
          </a:lstStyle>
          <a:p>
            <a:r>
              <a:rPr lang="en-US" smtClean="0"/>
              <a:t>Second Lyceum of Kalamaria</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8B9DAC6E-B21F-4278-AABD-EE8EEFF8BAF8}"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fld id="{77C06605-25DC-42D1-8803-15BFBB2202D0}" type="datetime1">
              <a:rPr lang="el-GR" smtClean="0"/>
              <a:pPr/>
              <a:t>6/10/2018</a:t>
            </a:fld>
            <a:endParaRPr lang="en-US"/>
          </a:p>
        </p:txBody>
      </p:sp>
      <p:sp>
        <p:nvSpPr>
          <p:cNvPr id="5" name="4 - Θέση υποσέλιδου"/>
          <p:cNvSpPr>
            <a:spLocks noGrp="1"/>
          </p:cNvSpPr>
          <p:nvPr>
            <p:ph type="ftr" sz="quarter" idx="11"/>
          </p:nvPr>
        </p:nvSpPr>
        <p:spPr/>
        <p:txBody>
          <a:bodyPr/>
          <a:lstStyle>
            <a:lvl1pPr>
              <a:defRPr/>
            </a:lvl1pPr>
          </a:lstStyle>
          <a:p>
            <a:r>
              <a:rPr lang="en-US" smtClean="0"/>
              <a:t>Second Lyceum of Kalamaria</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3F005FFF-F2A3-4B9C-8565-523F60E2C91A}"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lvl1pPr>
              <a:defRPr/>
            </a:lvl1pPr>
          </a:lstStyle>
          <a:p>
            <a:fld id="{05C78FB2-24C5-4F1E-9C1A-C222EAEBC005}" type="datetime1">
              <a:rPr lang="el-GR" smtClean="0"/>
              <a:pPr/>
              <a:t>6/10/2018</a:t>
            </a:fld>
            <a:endParaRPr lang="en-US"/>
          </a:p>
        </p:txBody>
      </p:sp>
      <p:sp>
        <p:nvSpPr>
          <p:cNvPr id="6" name="5 - Θέση υποσέλιδου"/>
          <p:cNvSpPr>
            <a:spLocks noGrp="1"/>
          </p:cNvSpPr>
          <p:nvPr>
            <p:ph type="ftr" sz="quarter" idx="11"/>
          </p:nvPr>
        </p:nvSpPr>
        <p:spPr/>
        <p:txBody>
          <a:bodyPr/>
          <a:lstStyle>
            <a:lvl1pPr>
              <a:defRPr/>
            </a:lvl1pPr>
          </a:lstStyle>
          <a:p>
            <a:r>
              <a:rPr lang="en-US" smtClean="0"/>
              <a:t>Second Lyceum of Kalamaria</a:t>
            </a:r>
            <a:endParaRPr lang="en-US"/>
          </a:p>
        </p:txBody>
      </p:sp>
      <p:sp>
        <p:nvSpPr>
          <p:cNvPr id="7" name="6 - Θέση αριθμού διαφάνειας"/>
          <p:cNvSpPr>
            <a:spLocks noGrp="1"/>
          </p:cNvSpPr>
          <p:nvPr>
            <p:ph type="sldNum" sz="quarter" idx="12"/>
          </p:nvPr>
        </p:nvSpPr>
        <p:spPr/>
        <p:txBody>
          <a:bodyPr/>
          <a:lstStyle>
            <a:lvl1pPr>
              <a:defRPr/>
            </a:lvl1pPr>
          </a:lstStyle>
          <a:p>
            <a:fld id="{5B224B98-0F0C-460D-ADB8-2526BB44ECF4}"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lvl1pPr>
              <a:defRPr/>
            </a:lvl1pPr>
          </a:lstStyle>
          <a:p>
            <a:fld id="{4B04096D-63B8-4E2D-B85F-333F1658C199}" type="datetime1">
              <a:rPr lang="el-GR" smtClean="0"/>
              <a:pPr/>
              <a:t>6/10/2018</a:t>
            </a:fld>
            <a:endParaRPr lang="en-US"/>
          </a:p>
        </p:txBody>
      </p:sp>
      <p:sp>
        <p:nvSpPr>
          <p:cNvPr id="8" name="7 - Θέση υποσέλιδου"/>
          <p:cNvSpPr>
            <a:spLocks noGrp="1"/>
          </p:cNvSpPr>
          <p:nvPr>
            <p:ph type="ftr" sz="quarter" idx="11"/>
          </p:nvPr>
        </p:nvSpPr>
        <p:spPr/>
        <p:txBody>
          <a:bodyPr/>
          <a:lstStyle>
            <a:lvl1pPr>
              <a:defRPr/>
            </a:lvl1pPr>
          </a:lstStyle>
          <a:p>
            <a:r>
              <a:rPr lang="en-US" smtClean="0"/>
              <a:t>Second Lyceum of Kalamaria</a:t>
            </a:r>
            <a:endParaRPr lang="en-US"/>
          </a:p>
        </p:txBody>
      </p:sp>
      <p:sp>
        <p:nvSpPr>
          <p:cNvPr id="9" name="8 - Θέση αριθμού διαφάνειας"/>
          <p:cNvSpPr>
            <a:spLocks noGrp="1"/>
          </p:cNvSpPr>
          <p:nvPr>
            <p:ph type="sldNum" sz="quarter" idx="12"/>
          </p:nvPr>
        </p:nvSpPr>
        <p:spPr/>
        <p:txBody>
          <a:bodyPr/>
          <a:lstStyle>
            <a:lvl1pPr>
              <a:defRPr/>
            </a:lvl1pPr>
          </a:lstStyle>
          <a:p>
            <a:fld id="{4D300A39-84F2-42DA-B687-CA9D98B10D42}"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lvl1pPr>
              <a:defRPr/>
            </a:lvl1pPr>
          </a:lstStyle>
          <a:p>
            <a:fld id="{77B83AFA-D528-42A1-B9EF-C82D3389C409}" type="datetime1">
              <a:rPr lang="el-GR" smtClean="0"/>
              <a:pPr/>
              <a:t>6/10/2018</a:t>
            </a:fld>
            <a:endParaRPr lang="en-US"/>
          </a:p>
        </p:txBody>
      </p:sp>
      <p:sp>
        <p:nvSpPr>
          <p:cNvPr id="4" name="3 - Θέση υποσέλιδου"/>
          <p:cNvSpPr>
            <a:spLocks noGrp="1"/>
          </p:cNvSpPr>
          <p:nvPr>
            <p:ph type="ftr" sz="quarter" idx="11"/>
          </p:nvPr>
        </p:nvSpPr>
        <p:spPr/>
        <p:txBody>
          <a:bodyPr/>
          <a:lstStyle>
            <a:lvl1pPr>
              <a:defRPr/>
            </a:lvl1pPr>
          </a:lstStyle>
          <a:p>
            <a:r>
              <a:rPr lang="en-US" smtClean="0"/>
              <a:t>Second Lyceum of Kalamaria</a:t>
            </a:r>
            <a:endParaRPr lang="en-US"/>
          </a:p>
        </p:txBody>
      </p:sp>
      <p:sp>
        <p:nvSpPr>
          <p:cNvPr id="5" name="4 - Θέση αριθμού διαφάνειας"/>
          <p:cNvSpPr>
            <a:spLocks noGrp="1"/>
          </p:cNvSpPr>
          <p:nvPr>
            <p:ph type="sldNum" sz="quarter" idx="12"/>
          </p:nvPr>
        </p:nvSpPr>
        <p:spPr/>
        <p:txBody>
          <a:bodyPr/>
          <a:lstStyle>
            <a:lvl1pPr>
              <a:defRPr/>
            </a:lvl1pPr>
          </a:lstStyle>
          <a:p>
            <a:fld id="{2768EA54-DE79-46B6-9D7F-2F16A1929D4A}"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fld id="{A0CC139D-3DA2-496A-87BE-25ADB0D9A813}" type="datetime1">
              <a:rPr lang="el-GR" smtClean="0"/>
              <a:pPr/>
              <a:t>6/10/2018</a:t>
            </a:fld>
            <a:endParaRPr lang="en-US"/>
          </a:p>
        </p:txBody>
      </p:sp>
      <p:sp>
        <p:nvSpPr>
          <p:cNvPr id="3" name="2 - Θέση υποσέλιδου"/>
          <p:cNvSpPr>
            <a:spLocks noGrp="1"/>
          </p:cNvSpPr>
          <p:nvPr>
            <p:ph type="ftr" sz="quarter" idx="11"/>
          </p:nvPr>
        </p:nvSpPr>
        <p:spPr/>
        <p:txBody>
          <a:bodyPr/>
          <a:lstStyle>
            <a:lvl1pPr>
              <a:defRPr/>
            </a:lvl1pPr>
          </a:lstStyle>
          <a:p>
            <a:r>
              <a:rPr lang="en-US" smtClean="0"/>
              <a:t>Second Lyceum of Kalamaria</a:t>
            </a:r>
            <a:endParaRPr lang="en-US"/>
          </a:p>
        </p:txBody>
      </p:sp>
      <p:sp>
        <p:nvSpPr>
          <p:cNvPr id="4" name="3 - Θέση αριθμού διαφάνειας"/>
          <p:cNvSpPr>
            <a:spLocks noGrp="1"/>
          </p:cNvSpPr>
          <p:nvPr>
            <p:ph type="sldNum" sz="quarter" idx="12"/>
          </p:nvPr>
        </p:nvSpPr>
        <p:spPr/>
        <p:txBody>
          <a:bodyPr/>
          <a:lstStyle>
            <a:lvl1pPr>
              <a:defRPr/>
            </a:lvl1pPr>
          </a:lstStyle>
          <a:p>
            <a:fld id="{829BA10A-CDDD-408C-ADDD-5030783089CD}"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fld id="{965A1569-5A25-4ECD-9AAC-6956ED747039}" type="datetime1">
              <a:rPr lang="el-GR" smtClean="0"/>
              <a:pPr/>
              <a:t>6/10/2018</a:t>
            </a:fld>
            <a:endParaRPr lang="en-US"/>
          </a:p>
        </p:txBody>
      </p:sp>
      <p:sp>
        <p:nvSpPr>
          <p:cNvPr id="6" name="5 - Θέση υποσέλιδου"/>
          <p:cNvSpPr>
            <a:spLocks noGrp="1"/>
          </p:cNvSpPr>
          <p:nvPr>
            <p:ph type="ftr" sz="quarter" idx="11"/>
          </p:nvPr>
        </p:nvSpPr>
        <p:spPr/>
        <p:txBody>
          <a:bodyPr/>
          <a:lstStyle>
            <a:lvl1pPr>
              <a:defRPr/>
            </a:lvl1pPr>
          </a:lstStyle>
          <a:p>
            <a:r>
              <a:rPr lang="en-US" smtClean="0"/>
              <a:t>Second Lyceum of Kalamaria</a:t>
            </a:r>
            <a:endParaRPr lang="en-US"/>
          </a:p>
        </p:txBody>
      </p:sp>
      <p:sp>
        <p:nvSpPr>
          <p:cNvPr id="7" name="6 - Θέση αριθμού διαφάνειας"/>
          <p:cNvSpPr>
            <a:spLocks noGrp="1"/>
          </p:cNvSpPr>
          <p:nvPr>
            <p:ph type="sldNum" sz="quarter" idx="12"/>
          </p:nvPr>
        </p:nvSpPr>
        <p:spPr/>
        <p:txBody>
          <a:bodyPr/>
          <a:lstStyle>
            <a:lvl1pPr>
              <a:defRPr/>
            </a:lvl1pPr>
          </a:lstStyle>
          <a:p>
            <a:fld id="{E320580A-10AF-4FD6-9B06-043DDDD1F4E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fld id="{E116D9C0-496E-41EF-9CB2-20D89119FD97}" type="datetime1">
              <a:rPr lang="el-GR" smtClean="0"/>
              <a:pPr/>
              <a:t>6/10/2018</a:t>
            </a:fld>
            <a:endParaRPr lang="el-GR"/>
          </a:p>
        </p:txBody>
      </p:sp>
      <p:sp>
        <p:nvSpPr>
          <p:cNvPr id="5" name="4 - Θέση υποσέλιδου"/>
          <p:cNvSpPr>
            <a:spLocks noGrp="1"/>
          </p:cNvSpPr>
          <p:nvPr>
            <p:ph type="ftr" sz="quarter" idx="11"/>
          </p:nvPr>
        </p:nvSpPr>
        <p:spPr/>
        <p:txBody>
          <a:bodyPr/>
          <a:lstStyle>
            <a:lvl1pPr>
              <a:defRPr/>
            </a:lvl1pPr>
          </a:lstStyle>
          <a:p>
            <a:r>
              <a:rPr lang="en-US" smtClean="0"/>
              <a:t>Second Lyceum of Kalamaria</a:t>
            </a:r>
            <a:endParaRPr lang="el-GR"/>
          </a:p>
        </p:txBody>
      </p:sp>
      <p:sp>
        <p:nvSpPr>
          <p:cNvPr id="6" name="5 - Θέση αριθμού διαφάνειας"/>
          <p:cNvSpPr>
            <a:spLocks noGrp="1"/>
          </p:cNvSpPr>
          <p:nvPr>
            <p:ph type="sldNum" sz="quarter" idx="12"/>
          </p:nvPr>
        </p:nvSpPr>
        <p:spPr/>
        <p:txBody>
          <a:bodyPr/>
          <a:lstStyle>
            <a:lvl1pPr>
              <a:defRPr/>
            </a:lvl1pPr>
          </a:lstStyle>
          <a:p>
            <a:fld id="{AF8105EC-D586-457F-BBBF-FDA5774349EE}" type="slidenum">
              <a:rPr lang="el-GR" smtClean="0"/>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fld id="{E24A9013-2B28-4D07-A54C-2001A3EFF5A1}" type="datetime1">
              <a:rPr lang="el-GR" smtClean="0"/>
              <a:pPr/>
              <a:t>6/10/2018</a:t>
            </a:fld>
            <a:endParaRPr lang="en-US"/>
          </a:p>
        </p:txBody>
      </p:sp>
      <p:sp>
        <p:nvSpPr>
          <p:cNvPr id="6" name="5 - Θέση υποσέλιδου"/>
          <p:cNvSpPr>
            <a:spLocks noGrp="1"/>
          </p:cNvSpPr>
          <p:nvPr>
            <p:ph type="ftr" sz="quarter" idx="11"/>
          </p:nvPr>
        </p:nvSpPr>
        <p:spPr/>
        <p:txBody>
          <a:bodyPr/>
          <a:lstStyle>
            <a:lvl1pPr>
              <a:defRPr/>
            </a:lvl1pPr>
          </a:lstStyle>
          <a:p>
            <a:r>
              <a:rPr lang="en-US" smtClean="0"/>
              <a:t>Second Lyceum of Kalamaria</a:t>
            </a:r>
            <a:endParaRPr lang="en-US"/>
          </a:p>
        </p:txBody>
      </p:sp>
      <p:sp>
        <p:nvSpPr>
          <p:cNvPr id="7" name="6 - Θέση αριθμού διαφάνειας"/>
          <p:cNvSpPr>
            <a:spLocks noGrp="1"/>
          </p:cNvSpPr>
          <p:nvPr>
            <p:ph type="sldNum" sz="quarter" idx="12"/>
          </p:nvPr>
        </p:nvSpPr>
        <p:spPr/>
        <p:txBody>
          <a:bodyPr/>
          <a:lstStyle>
            <a:lvl1pPr>
              <a:defRPr/>
            </a:lvl1pPr>
          </a:lstStyle>
          <a:p>
            <a:fld id="{AEB51271-B759-4922-9939-7D1B44B119E4}"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fld id="{DCA041E2-AA60-489C-BD49-CE72011DC0DA}" type="datetime1">
              <a:rPr lang="el-GR" smtClean="0"/>
              <a:pPr/>
              <a:t>6/10/2018</a:t>
            </a:fld>
            <a:endParaRPr lang="en-US"/>
          </a:p>
        </p:txBody>
      </p:sp>
      <p:sp>
        <p:nvSpPr>
          <p:cNvPr id="5" name="4 - Θέση υποσέλιδου"/>
          <p:cNvSpPr>
            <a:spLocks noGrp="1"/>
          </p:cNvSpPr>
          <p:nvPr>
            <p:ph type="ftr" sz="quarter" idx="11"/>
          </p:nvPr>
        </p:nvSpPr>
        <p:spPr/>
        <p:txBody>
          <a:bodyPr/>
          <a:lstStyle>
            <a:lvl1pPr>
              <a:defRPr/>
            </a:lvl1pPr>
          </a:lstStyle>
          <a:p>
            <a:r>
              <a:rPr lang="en-US" smtClean="0"/>
              <a:t>Second Lyceum of Kalamaria</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324F14D1-4031-41B2-8BA5-3D212604A862}"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6225" y="274638"/>
            <a:ext cx="2055813"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5613" y="274638"/>
            <a:ext cx="6018212"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fld id="{11DF3D11-3866-4BE7-8694-0E124261F283}" type="datetime1">
              <a:rPr lang="el-GR" smtClean="0"/>
              <a:pPr/>
              <a:t>6/10/2018</a:t>
            </a:fld>
            <a:endParaRPr lang="en-US"/>
          </a:p>
        </p:txBody>
      </p:sp>
      <p:sp>
        <p:nvSpPr>
          <p:cNvPr id="5" name="4 - Θέση υποσέλιδου"/>
          <p:cNvSpPr>
            <a:spLocks noGrp="1"/>
          </p:cNvSpPr>
          <p:nvPr>
            <p:ph type="ftr" sz="quarter" idx="11"/>
          </p:nvPr>
        </p:nvSpPr>
        <p:spPr/>
        <p:txBody>
          <a:bodyPr/>
          <a:lstStyle>
            <a:lvl1pPr>
              <a:defRPr/>
            </a:lvl1pPr>
          </a:lstStyle>
          <a:p>
            <a:r>
              <a:rPr lang="en-US" smtClean="0"/>
              <a:t>Second Lyceum of Kalamaria</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1F2051EB-D0E5-4CDA-ADA1-726B260E756C}"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el-GR" smtClean="0"/>
              <a:t>Kλικ για επεξεργασία του τίτλου</a:t>
            </a:r>
            <a:endParaRPr lang="en-US"/>
          </a:p>
        </p:txBody>
      </p:sp>
      <p:sp>
        <p:nvSpPr>
          <p:cNvPr id="83971"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el-GR" smtClean="0"/>
              <a:t>Κάντε κλικ για να επεξεργαστείτε τον υπότιτλο του υποδείγματος</a:t>
            </a:r>
            <a:endParaRPr lang="en-US"/>
          </a:p>
        </p:txBody>
      </p:sp>
      <p:sp>
        <p:nvSpPr>
          <p:cNvPr id="83972" name="Rectangle 4"/>
          <p:cNvSpPr>
            <a:spLocks noGrp="1" noChangeArrowheads="1"/>
          </p:cNvSpPr>
          <p:nvPr>
            <p:ph type="dt" sz="half" idx="2"/>
          </p:nvPr>
        </p:nvSpPr>
        <p:spPr/>
        <p:txBody>
          <a:bodyPr/>
          <a:lstStyle>
            <a:lvl1pPr>
              <a:defRPr/>
            </a:lvl1pPr>
          </a:lstStyle>
          <a:p>
            <a:fld id="{824AACC9-5896-4F7D-A181-B2DDCD5F7BAE}" type="datetime1">
              <a:rPr lang="el-GR" smtClean="0"/>
              <a:pPr/>
              <a:t>6/10/2018</a:t>
            </a:fld>
            <a:endParaRPr lang="el-GR"/>
          </a:p>
        </p:txBody>
      </p:sp>
      <p:sp>
        <p:nvSpPr>
          <p:cNvPr id="83973" name="Rectangle 5"/>
          <p:cNvSpPr>
            <a:spLocks noGrp="1" noChangeArrowheads="1"/>
          </p:cNvSpPr>
          <p:nvPr>
            <p:ph type="ftr" sz="quarter" idx="3"/>
          </p:nvPr>
        </p:nvSpPr>
        <p:spPr/>
        <p:txBody>
          <a:bodyPr/>
          <a:lstStyle>
            <a:lvl1pPr>
              <a:defRPr/>
            </a:lvl1pPr>
          </a:lstStyle>
          <a:p>
            <a:r>
              <a:rPr lang="en-US" smtClean="0"/>
              <a:t>Second Lyceum of Kalamaria</a:t>
            </a:r>
            <a:endParaRPr lang="el-GR"/>
          </a:p>
        </p:txBody>
      </p:sp>
      <p:sp>
        <p:nvSpPr>
          <p:cNvPr id="83974" name="Rectangle 6"/>
          <p:cNvSpPr>
            <a:spLocks noGrp="1" noChangeArrowheads="1"/>
          </p:cNvSpPr>
          <p:nvPr>
            <p:ph type="sldNum" sz="quarter" idx="4"/>
          </p:nvPr>
        </p:nvSpPr>
        <p:spPr/>
        <p:txBody>
          <a:bodyPr/>
          <a:lstStyle>
            <a:lvl1pPr>
              <a:defRPr/>
            </a:lvl1pPr>
          </a:lstStyle>
          <a:p>
            <a:fld id="{AF8105EC-D586-457F-BBBF-FDA5774349EE}" type="slidenum">
              <a:rPr lang="el-GR" smtClean="0"/>
              <a:pPr/>
              <a:t>‹#›</a:t>
            </a:fld>
            <a:endParaRPr lang="el-G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fld id="{0745330B-E96F-420A-82B6-72ABBEB79585}" type="datetime1">
              <a:rPr lang="el-GR" smtClean="0"/>
              <a:pPr/>
              <a:t>6/10/2018</a:t>
            </a:fld>
            <a:endParaRPr lang="el-GR"/>
          </a:p>
        </p:txBody>
      </p:sp>
      <p:sp>
        <p:nvSpPr>
          <p:cNvPr id="5" name="4 - Θέση υποσέλιδου"/>
          <p:cNvSpPr>
            <a:spLocks noGrp="1"/>
          </p:cNvSpPr>
          <p:nvPr>
            <p:ph type="ftr" sz="quarter" idx="11"/>
          </p:nvPr>
        </p:nvSpPr>
        <p:spPr/>
        <p:txBody>
          <a:bodyPr/>
          <a:lstStyle>
            <a:lvl1pPr>
              <a:defRPr/>
            </a:lvl1pPr>
          </a:lstStyle>
          <a:p>
            <a:r>
              <a:rPr lang="en-US" smtClean="0"/>
              <a:t>Second Lyceum of Kalamaria</a:t>
            </a:r>
            <a:endParaRPr lang="el-GR"/>
          </a:p>
        </p:txBody>
      </p:sp>
      <p:sp>
        <p:nvSpPr>
          <p:cNvPr id="6" name="5 - Θέση αριθμού διαφάνειας"/>
          <p:cNvSpPr>
            <a:spLocks noGrp="1"/>
          </p:cNvSpPr>
          <p:nvPr>
            <p:ph type="sldNum" sz="quarter" idx="12"/>
          </p:nvPr>
        </p:nvSpPr>
        <p:spPr/>
        <p:txBody>
          <a:bodyPr/>
          <a:lstStyle>
            <a:lvl1pPr>
              <a:defRPr/>
            </a:lvl1pPr>
          </a:lstStyle>
          <a:p>
            <a:fld id="{AF8105EC-D586-457F-BBBF-FDA5774349EE}" type="slidenum">
              <a:rPr lang="el-GR" smtClean="0"/>
              <a:pPr/>
              <a:t>‹#›</a:t>
            </a:fld>
            <a:endParaRPr lang="el-G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fld id="{85751119-FEBF-4567-8AA0-C181B8191F8A}" type="datetime1">
              <a:rPr lang="el-GR" smtClean="0"/>
              <a:pPr/>
              <a:t>6/10/2018</a:t>
            </a:fld>
            <a:endParaRPr lang="el-GR"/>
          </a:p>
        </p:txBody>
      </p:sp>
      <p:sp>
        <p:nvSpPr>
          <p:cNvPr id="5" name="4 - Θέση υποσέλιδου"/>
          <p:cNvSpPr>
            <a:spLocks noGrp="1"/>
          </p:cNvSpPr>
          <p:nvPr>
            <p:ph type="ftr" sz="quarter" idx="11"/>
          </p:nvPr>
        </p:nvSpPr>
        <p:spPr/>
        <p:txBody>
          <a:bodyPr/>
          <a:lstStyle>
            <a:lvl1pPr>
              <a:defRPr/>
            </a:lvl1pPr>
          </a:lstStyle>
          <a:p>
            <a:r>
              <a:rPr lang="en-US" smtClean="0"/>
              <a:t>Second Lyceum of Kalamaria</a:t>
            </a:r>
            <a:endParaRPr lang="el-GR"/>
          </a:p>
        </p:txBody>
      </p:sp>
      <p:sp>
        <p:nvSpPr>
          <p:cNvPr id="6" name="5 - Θέση αριθμού διαφάνειας"/>
          <p:cNvSpPr>
            <a:spLocks noGrp="1"/>
          </p:cNvSpPr>
          <p:nvPr>
            <p:ph type="sldNum" sz="quarter" idx="12"/>
          </p:nvPr>
        </p:nvSpPr>
        <p:spPr/>
        <p:txBody>
          <a:bodyPr/>
          <a:lstStyle>
            <a:lvl1pPr>
              <a:defRPr/>
            </a:lvl1pPr>
          </a:lstStyle>
          <a:p>
            <a:fld id="{AF8105EC-D586-457F-BBBF-FDA5774349EE}" type="slidenum">
              <a:rPr lang="el-GR" smtClean="0"/>
              <a:pPr/>
              <a:t>‹#›</a:t>
            </a:fld>
            <a:endParaRPr lang="el-G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lvl1pPr>
              <a:defRPr/>
            </a:lvl1pPr>
          </a:lstStyle>
          <a:p>
            <a:fld id="{1000481B-11C5-4180-93F5-7EC1930B903B}" type="datetime1">
              <a:rPr lang="el-GR" smtClean="0"/>
              <a:pPr/>
              <a:t>6/10/2018</a:t>
            </a:fld>
            <a:endParaRPr lang="el-GR"/>
          </a:p>
        </p:txBody>
      </p:sp>
      <p:sp>
        <p:nvSpPr>
          <p:cNvPr id="6" name="5 - Θέση υποσέλιδου"/>
          <p:cNvSpPr>
            <a:spLocks noGrp="1"/>
          </p:cNvSpPr>
          <p:nvPr>
            <p:ph type="ftr" sz="quarter" idx="11"/>
          </p:nvPr>
        </p:nvSpPr>
        <p:spPr/>
        <p:txBody>
          <a:bodyPr/>
          <a:lstStyle>
            <a:lvl1pPr>
              <a:defRPr/>
            </a:lvl1pPr>
          </a:lstStyle>
          <a:p>
            <a:r>
              <a:rPr lang="en-US" smtClean="0"/>
              <a:t>Second Lyceum of Kalamaria</a:t>
            </a:r>
            <a:endParaRPr lang="el-GR"/>
          </a:p>
        </p:txBody>
      </p:sp>
      <p:sp>
        <p:nvSpPr>
          <p:cNvPr id="7" name="6 - Θέση αριθμού διαφάνειας"/>
          <p:cNvSpPr>
            <a:spLocks noGrp="1"/>
          </p:cNvSpPr>
          <p:nvPr>
            <p:ph type="sldNum" sz="quarter" idx="12"/>
          </p:nvPr>
        </p:nvSpPr>
        <p:spPr/>
        <p:txBody>
          <a:bodyPr/>
          <a:lstStyle>
            <a:lvl1pPr>
              <a:defRPr/>
            </a:lvl1pPr>
          </a:lstStyle>
          <a:p>
            <a:fld id="{AF8105EC-D586-457F-BBBF-FDA5774349EE}" type="slidenum">
              <a:rPr lang="el-GR" smtClean="0"/>
              <a:pPr/>
              <a:t>‹#›</a:t>
            </a:fld>
            <a:endParaRPr lang="el-G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lvl1pPr>
              <a:defRPr/>
            </a:lvl1pPr>
          </a:lstStyle>
          <a:p>
            <a:fld id="{7545B760-45D0-48BB-9AB6-B152205A772A}" type="datetime1">
              <a:rPr lang="el-GR" smtClean="0"/>
              <a:pPr/>
              <a:t>6/10/2018</a:t>
            </a:fld>
            <a:endParaRPr lang="el-GR"/>
          </a:p>
        </p:txBody>
      </p:sp>
      <p:sp>
        <p:nvSpPr>
          <p:cNvPr id="8" name="7 - Θέση υποσέλιδου"/>
          <p:cNvSpPr>
            <a:spLocks noGrp="1"/>
          </p:cNvSpPr>
          <p:nvPr>
            <p:ph type="ftr" sz="quarter" idx="11"/>
          </p:nvPr>
        </p:nvSpPr>
        <p:spPr/>
        <p:txBody>
          <a:bodyPr/>
          <a:lstStyle>
            <a:lvl1pPr>
              <a:defRPr/>
            </a:lvl1pPr>
          </a:lstStyle>
          <a:p>
            <a:r>
              <a:rPr lang="en-US" smtClean="0"/>
              <a:t>Second Lyceum of Kalamaria</a:t>
            </a:r>
            <a:endParaRPr lang="el-GR"/>
          </a:p>
        </p:txBody>
      </p:sp>
      <p:sp>
        <p:nvSpPr>
          <p:cNvPr id="9" name="8 - Θέση αριθμού διαφάνειας"/>
          <p:cNvSpPr>
            <a:spLocks noGrp="1"/>
          </p:cNvSpPr>
          <p:nvPr>
            <p:ph type="sldNum" sz="quarter" idx="12"/>
          </p:nvPr>
        </p:nvSpPr>
        <p:spPr/>
        <p:txBody>
          <a:bodyPr/>
          <a:lstStyle>
            <a:lvl1pPr>
              <a:defRPr/>
            </a:lvl1pPr>
          </a:lstStyle>
          <a:p>
            <a:fld id="{AF8105EC-D586-457F-BBBF-FDA5774349EE}" type="slidenum">
              <a:rPr lang="el-GR" smtClean="0"/>
              <a:pPr/>
              <a:t>‹#›</a:t>
            </a:fld>
            <a:endParaRPr lang="el-G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lvl1pPr>
              <a:defRPr/>
            </a:lvl1pPr>
          </a:lstStyle>
          <a:p>
            <a:fld id="{5B68D675-AD04-4618-B7C9-5553B9FCA0DE}" type="datetime1">
              <a:rPr lang="el-GR" smtClean="0"/>
              <a:pPr/>
              <a:t>6/10/2018</a:t>
            </a:fld>
            <a:endParaRPr lang="el-GR"/>
          </a:p>
        </p:txBody>
      </p:sp>
      <p:sp>
        <p:nvSpPr>
          <p:cNvPr id="4" name="3 - Θέση υποσέλιδου"/>
          <p:cNvSpPr>
            <a:spLocks noGrp="1"/>
          </p:cNvSpPr>
          <p:nvPr>
            <p:ph type="ftr" sz="quarter" idx="11"/>
          </p:nvPr>
        </p:nvSpPr>
        <p:spPr/>
        <p:txBody>
          <a:bodyPr/>
          <a:lstStyle>
            <a:lvl1pPr>
              <a:defRPr/>
            </a:lvl1pPr>
          </a:lstStyle>
          <a:p>
            <a:r>
              <a:rPr lang="en-US" smtClean="0"/>
              <a:t>Second Lyceum of Kalamaria</a:t>
            </a:r>
            <a:endParaRPr lang="el-GR"/>
          </a:p>
        </p:txBody>
      </p:sp>
      <p:sp>
        <p:nvSpPr>
          <p:cNvPr id="5" name="4 - Θέση αριθμού διαφάνειας"/>
          <p:cNvSpPr>
            <a:spLocks noGrp="1"/>
          </p:cNvSpPr>
          <p:nvPr>
            <p:ph type="sldNum" sz="quarter" idx="12"/>
          </p:nvPr>
        </p:nvSpPr>
        <p:spPr/>
        <p:txBody>
          <a:bodyPr/>
          <a:lstStyle>
            <a:lvl1pPr>
              <a:defRPr/>
            </a:lvl1pPr>
          </a:lstStyle>
          <a:p>
            <a:fld id="{AF8105EC-D586-457F-BBBF-FDA5774349EE}" type="slidenum">
              <a:rPr lang="el-GR" smtClean="0"/>
              <a:pPr/>
              <a:t>‹#›</a:t>
            </a:fld>
            <a:endParaRPr lang="el-G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fld id="{9EA00881-2673-48CB-A28E-F367B096A091}" type="datetime1">
              <a:rPr lang="el-GR" smtClean="0"/>
              <a:pPr/>
              <a:t>6/10/2018</a:t>
            </a:fld>
            <a:endParaRPr lang="el-GR"/>
          </a:p>
        </p:txBody>
      </p:sp>
      <p:sp>
        <p:nvSpPr>
          <p:cNvPr id="3" name="2 - Θέση υποσέλιδου"/>
          <p:cNvSpPr>
            <a:spLocks noGrp="1"/>
          </p:cNvSpPr>
          <p:nvPr>
            <p:ph type="ftr" sz="quarter" idx="11"/>
          </p:nvPr>
        </p:nvSpPr>
        <p:spPr/>
        <p:txBody>
          <a:bodyPr/>
          <a:lstStyle>
            <a:lvl1pPr>
              <a:defRPr/>
            </a:lvl1pPr>
          </a:lstStyle>
          <a:p>
            <a:r>
              <a:rPr lang="en-US" smtClean="0"/>
              <a:t>Second Lyceum of Kalamaria</a:t>
            </a:r>
            <a:endParaRPr lang="el-GR"/>
          </a:p>
        </p:txBody>
      </p:sp>
      <p:sp>
        <p:nvSpPr>
          <p:cNvPr id="4" name="3 - Θέση αριθμού διαφάνειας"/>
          <p:cNvSpPr>
            <a:spLocks noGrp="1"/>
          </p:cNvSpPr>
          <p:nvPr>
            <p:ph type="sldNum" sz="quarter" idx="12"/>
          </p:nvPr>
        </p:nvSpPr>
        <p:spPr/>
        <p:txBody>
          <a:bodyPr/>
          <a:lstStyle>
            <a:lvl1pPr>
              <a:defRPr/>
            </a:lvl1pPr>
          </a:lstStyle>
          <a:p>
            <a:fld id="{AF8105EC-D586-457F-BBBF-FDA5774349EE}"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fld id="{6E049F58-B2DC-4DB3-A9BC-35EA175FDDAA}" type="datetime1">
              <a:rPr lang="el-GR" smtClean="0"/>
              <a:pPr/>
              <a:t>6/10/2018</a:t>
            </a:fld>
            <a:endParaRPr lang="el-GR"/>
          </a:p>
        </p:txBody>
      </p:sp>
      <p:sp>
        <p:nvSpPr>
          <p:cNvPr id="5" name="4 - Θέση υποσέλιδου"/>
          <p:cNvSpPr>
            <a:spLocks noGrp="1"/>
          </p:cNvSpPr>
          <p:nvPr>
            <p:ph type="ftr" sz="quarter" idx="11"/>
          </p:nvPr>
        </p:nvSpPr>
        <p:spPr/>
        <p:txBody>
          <a:bodyPr/>
          <a:lstStyle>
            <a:lvl1pPr>
              <a:defRPr/>
            </a:lvl1pPr>
          </a:lstStyle>
          <a:p>
            <a:r>
              <a:rPr lang="en-US" smtClean="0"/>
              <a:t>Second Lyceum of Kalamaria</a:t>
            </a:r>
            <a:endParaRPr lang="el-GR"/>
          </a:p>
        </p:txBody>
      </p:sp>
      <p:sp>
        <p:nvSpPr>
          <p:cNvPr id="6" name="5 - Θέση αριθμού διαφάνειας"/>
          <p:cNvSpPr>
            <a:spLocks noGrp="1"/>
          </p:cNvSpPr>
          <p:nvPr>
            <p:ph type="sldNum" sz="quarter" idx="12"/>
          </p:nvPr>
        </p:nvSpPr>
        <p:spPr/>
        <p:txBody>
          <a:bodyPr/>
          <a:lstStyle>
            <a:lvl1pPr>
              <a:defRPr/>
            </a:lvl1pPr>
          </a:lstStyle>
          <a:p>
            <a:fld id="{AF8105EC-D586-457F-BBBF-FDA5774349EE}" type="slidenum">
              <a:rPr lang="el-GR" smtClean="0"/>
              <a:pPr/>
              <a:t>‹#›</a:t>
            </a:fld>
            <a:endParaRPr lang="el-G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fld id="{2F044086-FA4B-446B-98AE-741F524526C1}" type="datetime1">
              <a:rPr lang="el-GR" smtClean="0"/>
              <a:pPr/>
              <a:t>6/10/2018</a:t>
            </a:fld>
            <a:endParaRPr lang="el-GR"/>
          </a:p>
        </p:txBody>
      </p:sp>
      <p:sp>
        <p:nvSpPr>
          <p:cNvPr id="6" name="5 - Θέση υποσέλιδου"/>
          <p:cNvSpPr>
            <a:spLocks noGrp="1"/>
          </p:cNvSpPr>
          <p:nvPr>
            <p:ph type="ftr" sz="quarter" idx="11"/>
          </p:nvPr>
        </p:nvSpPr>
        <p:spPr/>
        <p:txBody>
          <a:bodyPr/>
          <a:lstStyle>
            <a:lvl1pPr>
              <a:defRPr/>
            </a:lvl1pPr>
          </a:lstStyle>
          <a:p>
            <a:r>
              <a:rPr lang="en-US" smtClean="0"/>
              <a:t>Second Lyceum of Kalamaria</a:t>
            </a:r>
            <a:endParaRPr lang="el-GR"/>
          </a:p>
        </p:txBody>
      </p:sp>
      <p:sp>
        <p:nvSpPr>
          <p:cNvPr id="7" name="6 - Θέση αριθμού διαφάνειας"/>
          <p:cNvSpPr>
            <a:spLocks noGrp="1"/>
          </p:cNvSpPr>
          <p:nvPr>
            <p:ph type="sldNum" sz="quarter" idx="12"/>
          </p:nvPr>
        </p:nvSpPr>
        <p:spPr/>
        <p:txBody>
          <a:bodyPr/>
          <a:lstStyle>
            <a:lvl1pPr>
              <a:defRPr/>
            </a:lvl1pPr>
          </a:lstStyle>
          <a:p>
            <a:fld id="{AF8105EC-D586-457F-BBBF-FDA5774349EE}" type="slidenum">
              <a:rPr lang="el-GR" smtClean="0"/>
              <a:pPr/>
              <a:t>‹#›</a:t>
            </a:fld>
            <a:endParaRPr lang="el-G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fld id="{BD804E5E-8078-47E9-9EE3-961288EDF081}" type="datetime1">
              <a:rPr lang="el-GR" smtClean="0"/>
              <a:pPr/>
              <a:t>6/10/2018</a:t>
            </a:fld>
            <a:endParaRPr lang="el-GR"/>
          </a:p>
        </p:txBody>
      </p:sp>
      <p:sp>
        <p:nvSpPr>
          <p:cNvPr id="6" name="5 - Θέση υποσέλιδου"/>
          <p:cNvSpPr>
            <a:spLocks noGrp="1"/>
          </p:cNvSpPr>
          <p:nvPr>
            <p:ph type="ftr" sz="quarter" idx="11"/>
          </p:nvPr>
        </p:nvSpPr>
        <p:spPr/>
        <p:txBody>
          <a:bodyPr/>
          <a:lstStyle>
            <a:lvl1pPr>
              <a:defRPr/>
            </a:lvl1pPr>
          </a:lstStyle>
          <a:p>
            <a:r>
              <a:rPr lang="en-US" smtClean="0"/>
              <a:t>Second Lyceum of Kalamaria</a:t>
            </a:r>
            <a:endParaRPr lang="el-GR"/>
          </a:p>
        </p:txBody>
      </p:sp>
      <p:sp>
        <p:nvSpPr>
          <p:cNvPr id="7" name="6 - Θέση αριθμού διαφάνειας"/>
          <p:cNvSpPr>
            <a:spLocks noGrp="1"/>
          </p:cNvSpPr>
          <p:nvPr>
            <p:ph type="sldNum" sz="quarter" idx="12"/>
          </p:nvPr>
        </p:nvSpPr>
        <p:spPr/>
        <p:txBody>
          <a:bodyPr/>
          <a:lstStyle>
            <a:lvl1pPr>
              <a:defRPr/>
            </a:lvl1pPr>
          </a:lstStyle>
          <a:p>
            <a:fld id="{AF8105EC-D586-457F-BBBF-FDA5774349EE}" type="slidenum">
              <a:rPr lang="el-GR" smtClean="0"/>
              <a:pPr/>
              <a:t>‹#›</a:t>
            </a:fld>
            <a:endParaRPr lang="el-G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fld id="{39DABD77-AD5E-45BD-833D-DCE09C6D14CA}" type="datetime1">
              <a:rPr lang="el-GR" smtClean="0"/>
              <a:pPr/>
              <a:t>6/10/2018</a:t>
            </a:fld>
            <a:endParaRPr lang="el-GR"/>
          </a:p>
        </p:txBody>
      </p:sp>
      <p:sp>
        <p:nvSpPr>
          <p:cNvPr id="5" name="4 - Θέση υποσέλιδου"/>
          <p:cNvSpPr>
            <a:spLocks noGrp="1"/>
          </p:cNvSpPr>
          <p:nvPr>
            <p:ph type="ftr" sz="quarter" idx="11"/>
          </p:nvPr>
        </p:nvSpPr>
        <p:spPr/>
        <p:txBody>
          <a:bodyPr/>
          <a:lstStyle>
            <a:lvl1pPr>
              <a:defRPr/>
            </a:lvl1pPr>
          </a:lstStyle>
          <a:p>
            <a:r>
              <a:rPr lang="en-US" smtClean="0"/>
              <a:t>Second Lyceum of Kalamaria</a:t>
            </a:r>
            <a:endParaRPr lang="el-GR"/>
          </a:p>
        </p:txBody>
      </p:sp>
      <p:sp>
        <p:nvSpPr>
          <p:cNvPr id="6" name="5 - Θέση αριθμού διαφάνειας"/>
          <p:cNvSpPr>
            <a:spLocks noGrp="1"/>
          </p:cNvSpPr>
          <p:nvPr>
            <p:ph type="sldNum" sz="quarter" idx="12"/>
          </p:nvPr>
        </p:nvSpPr>
        <p:spPr/>
        <p:txBody>
          <a:bodyPr/>
          <a:lstStyle>
            <a:lvl1pPr>
              <a:defRPr/>
            </a:lvl1pPr>
          </a:lstStyle>
          <a:p>
            <a:fld id="{AF8105EC-D586-457F-BBBF-FDA5774349EE}" type="slidenum">
              <a:rPr lang="el-GR" smtClean="0"/>
              <a:pPr/>
              <a:t>‹#›</a:t>
            </a:fld>
            <a:endParaRPr lang="el-G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7439025" y="274638"/>
            <a:ext cx="158115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2693988" y="274638"/>
            <a:ext cx="4592637"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fld id="{43BDABD9-5E83-4567-8BE9-5D945A896088}" type="datetime1">
              <a:rPr lang="el-GR" smtClean="0"/>
              <a:pPr/>
              <a:t>6/10/2018</a:t>
            </a:fld>
            <a:endParaRPr lang="el-GR"/>
          </a:p>
        </p:txBody>
      </p:sp>
      <p:sp>
        <p:nvSpPr>
          <p:cNvPr id="5" name="4 - Θέση υποσέλιδου"/>
          <p:cNvSpPr>
            <a:spLocks noGrp="1"/>
          </p:cNvSpPr>
          <p:nvPr>
            <p:ph type="ftr" sz="quarter" idx="11"/>
          </p:nvPr>
        </p:nvSpPr>
        <p:spPr/>
        <p:txBody>
          <a:bodyPr/>
          <a:lstStyle>
            <a:lvl1pPr>
              <a:defRPr/>
            </a:lvl1pPr>
          </a:lstStyle>
          <a:p>
            <a:r>
              <a:rPr lang="en-US" smtClean="0"/>
              <a:t>Second Lyceum of Kalamaria</a:t>
            </a:r>
            <a:endParaRPr lang="el-GR"/>
          </a:p>
        </p:txBody>
      </p:sp>
      <p:sp>
        <p:nvSpPr>
          <p:cNvPr id="6" name="5 - Θέση αριθμού διαφάνειας"/>
          <p:cNvSpPr>
            <a:spLocks noGrp="1"/>
          </p:cNvSpPr>
          <p:nvPr>
            <p:ph type="sldNum" sz="quarter" idx="12"/>
          </p:nvPr>
        </p:nvSpPr>
        <p:spPr/>
        <p:txBody>
          <a:bodyPr/>
          <a:lstStyle>
            <a:lvl1pPr>
              <a:defRPr/>
            </a:lvl1pPr>
          </a:lstStyle>
          <a:p>
            <a:fld id="{AF8105EC-D586-457F-BBBF-FDA5774349EE}" type="slidenum">
              <a:rPr lang="el-GR" smtClean="0"/>
              <a:pPr/>
              <a:t>‹#›</a:t>
            </a:fld>
            <a:endParaRPr lang="el-G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l-GR"/>
          </a:p>
        </p:txBody>
      </p:sp>
      <p:sp>
        <p:nvSpPr>
          <p:cNvPr id="91139"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el-GR" smtClean="0"/>
              <a:t>Kλικ για επεξεργασία του τίτλου</a:t>
            </a:r>
            <a:endParaRPr lang="en-US"/>
          </a:p>
        </p:txBody>
      </p:sp>
      <p:sp>
        <p:nvSpPr>
          <p:cNvPr id="91140"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el-GR" smtClean="0"/>
              <a:t>Κάντε κλικ για να επεξεργαστείτε τον υπότιτλο του υποδείγματος</a:t>
            </a:r>
            <a:endParaRPr lang="en-US"/>
          </a:p>
        </p:txBody>
      </p:sp>
      <p:sp>
        <p:nvSpPr>
          <p:cNvPr id="91141" name="Rectangle 5"/>
          <p:cNvSpPr>
            <a:spLocks noGrp="1" noChangeArrowheads="1"/>
          </p:cNvSpPr>
          <p:nvPr>
            <p:ph type="dt" sz="half" idx="2"/>
          </p:nvPr>
        </p:nvSpPr>
        <p:spPr/>
        <p:txBody>
          <a:bodyPr/>
          <a:lstStyle>
            <a:lvl1pPr>
              <a:defRPr/>
            </a:lvl1pPr>
          </a:lstStyle>
          <a:p>
            <a:fld id="{E97245E7-11CD-4428-90B5-59FD5631B8DB}" type="datetime1">
              <a:rPr lang="el-GR" smtClean="0"/>
              <a:pPr/>
              <a:t>6/10/2018</a:t>
            </a:fld>
            <a:endParaRPr lang="en-US"/>
          </a:p>
        </p:txBody>
      </p:sp>
      <p:sp>
        <p:nvSpPr>
          <p:cNvPr id="91142" name="Rectangle 6"/>
          <p:cNvSpPr>
            <a:spLocks noGrp="1" noChangeArrowheads="1"/>
          </p:cNvSpPr>
          <p:nvPr>
            <p:ph type="ftr" sz="quarter" idx="3"/>
          </p:nvPr>
        </p:nvSpPr>
        <p:spPr/>
        <p:txBody>
          <a:bodyPr/>
          <a:lstStyle>
            <a:lvl1pPr>
              <a:defRPr/>
            </a:lvl1pPr>
          </a:lstStyle>
          <a:p>
            <a:r>
              <a:rPr lang="en-US" smtClean="0"/>
              <a:t>Second Lyceum of Kalamaria</a:t>
            </a:r>
            <a:endParaRPr lang="en-US"/>
          </a:p>
        </p:txBody>
      </p:sp>
      <p:sp>
        <p:nvSpPr>
          <p:cNvPr id="91143" name="Rectangle 7"/>
          <p:cNvSpPr>
            <a:spLocks noGrp="1" noChangeArrowheads="1"/>
          </p:cNvSpPr>
          <p:nvPr>
            <p:ph type="sldNum" sz="quarter" idx="4"/>
          </p:nvPr>
        </p:nvSpPr>
        <p:spPr/>
        <p:txBody>
          <a:bodyPr/>
          <a:lstStyle>
            <a:lvl1pPr>
              <a:defRPr/>
            </a:lvl1pPr>
          </a:lstStyle>
          <a:p>
            <a:fld id="{B3ED2916-E115-4BFD-AEFA-F2E8EA6AF065}"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fld id="{39B6E8F6-B995-4970-8626-23FB5F26BE44}" type="datetime1">
              <a:rPr lang="el-GR" smtClean="0"/>
              <a:pPr/>
              <a:t>6/10/2018</a:t>
            </a:fld>
            <a:endParaRPr lang="en-US"/>
          </a:p>
        </p:txBody>
      </p:sp>
      <p:sp>
        <p:nvSpPr>
          <p:cNvPr id="5" name="4 - Θέση υποσέλιδου"/>
          <p:cNvSpPr>
            <a:spLocks noGrp="1"/>
          </p:cNvSpPr>
          <p:nvPr>
            <p:ph type="ftr" sz="quarter" idx="11"/>
          </p:nvPr>
        </p:nvSpPr>
        <p:spPr/>
        <p:txBody>
          <a:bodyPr/>
          <a:lstStyle>
            <a:lvl1pPr>
              <a:defRPr/>
            </a:lvl1pPr>
          </a:lstStyle>
          <a:p>
            <a:r>
              <a:rPr lang="en-US" smtClean="0"/>
              <a:t>Second Lyceum of Kalamaria</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90CE5D0E-A847-4A54-AC6F-2671300C3EBF}" type="slidenum">
              <a:rPr lang="en-US"/>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fld id="{25D6DBC2-65BF-4490-ADE0-B6FBFC9A1262}" type="datetime1">
              <a:rPr lang="el-GR" smtClean="0"/>
              <a:pPr/>
              <a:t>6/10/2018</a:t>
            </a:fld>
            <a:endParaRPr lang="en-US"/>
          </a:p>
        </p:txBody>
      </p:sp>
      <p:sp>
        <p:nvSpPr>
          <p:cNvPr id="5" name="4 - Θέση υποσέλιδου"/>
          <p:cNvSpPr>
            <a:spLocks noGrp="1"/>
          </p:cNvSpPr>
          <p:nvPr>
            <p:ph type="ftr" sz="quarter" idx="11"/>
          </p:nvPr>
        </p:nvSpPr>
        <p:spPr/>
        <p:txBody>
          <a:bodyPr/>
          <a:lstStyle>
            <a:lvl1pPr>
              <a:defRPr/>
            </a:lvl1pPr>
          </a:lstStyle>
          <a:p>
            <a:r>
              <a:rPr lang="en-US" smtClean="0"/>
              <a:t>Second Lyceum of Kalamaria</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A4EBCF34-C848-4DC4-BFEC-1FEB7CD1608F}" type="slidenum">
              <a:rPr lang="en-US"/>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lvl1pPr>
              <a:defRPr/>
            </a:lvl1pPr>
          </a:lstStyle>
          <a:p>
            <a:fld id="{78FFB85C-CD60-4747-BF6D-677FA874607F}" type="datetime1">
              <a:rPr lang="el-GR" smtClean="0"/>
              <a:pPr/>
              <a:t>6/10/2018</a:t>
            </a:fld>
            <a:endParaRPr lang="en-US"/>
          </a:p>
        </p:txBody>
      </p:sp>
      <p:sp>
        <p:nvSpPr>
          <p:cNvPr id="6" name="5 - Θέση υποσέλιδου"/>
          <p:cNvSpPr>
            <a:spLocks noGrp="1"/>
          </p:cNvSpPr>
          <p:nvPr>
            <p:ph type="ftr" sz="quarter" idx="11"/>
          </p:nvPr>
        </p:nvSpPr>
        <p:spPr/>
        <p:txBody>
          <a:bodyPr/>
          <a:lstStyle>
            <a:lvl1pPr>
              <a:defRPr/>
            </a:lvl1pPr>
          </a:lstStyle>
          <a:p>
            <a:r>
              <a:rPr lang="en-US" smtClean="0"/>
              <a:t>Second Lyceum of Kalamaria</a:t>
            </a:r>
            <a:endParaRPr lang="en-US"/>
          </a:p>
        </p:txBody>
      </p:sp>
      <p:sp>
        <p:nvSpPr>
          <p:cNvPr id="7" name="6 - Θέση αριθμού διαφάνειας"/>
          <p:cNvSpPr>
            <a:spLocks noGrp="1"/>
          </p:cNvSpPr>
          <p:nvPr>
            <p:ph type="sldNum" sz="quarter" idx="12"/>
          </p:nvPr>
        </p:nvSpPr>
        <p:spPr/>
        <p:txBody>
          <a:bodyPr/>
          <a:lstStyle>
            <a:lvl1pPr>
              <a:defRPr/>
            </a:lvl1pPr>
          </a:lstStyle>
          <a:p>
            <a:fld id="{AC877BA8-09C3-4A66-8BCC-9DED82E650DD}" type="slidenum">
              <a:rPr lang="en-US"/>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lvl1pPr>
              <a:defRPr/>
            </a:lvl1pPr>
          </a:lstStyle>
          <a:p>
            <a:fld id="{9E6E08E3-CACA-4415-A0CD-8DA9C9181B53}" type="datetime1">
              <a:rPr lang="el-GR" smtClean="0"/>
              <a:pPr/>
              <a:t>6/10/2018</a:t>
            </a:fld>
            <a:endParaRPr lang="en-US"/>
          </a:p>
        </p:txBody>
      </p:sp>
      <p:sp>
        <p:nvSpPr>
          <p:cNvPr id="8" name="7 - Θέση υποσέλιδου"/>
          <p:cNvSpPr>
            <a:spLocks noGrp="1"/>
          </p:cNvSpPr>
          <p:nvPr>
            <p:ph type="ftr" sz="quarter" idx="11"/>
          </p:nvPr>
        </p:nvSpPr>
        <p:spPr/>
        <p:txBody>
          <a:bodyPr/>
          <a:lstStyle>
            <a:lvl1pPr>
              <a:defRPr/>
            </a:lvl1pPr>
          </a:lstStyle>
          <a:p>
            <a:r>
              <a:rPr lang="en-US" smtClean="0"/>
              <a:t>Second Lyceum of Kalamaria</a:t>
            </a:r>
            <a:endParaRPr lang="en-US"/>
          </a:p>
        </p:txBody>
      </p:sp>
      <p:sp>
        <p:nvSpPr>
          <p:cNvPr id="9" name="8 - Θέση αριθμού διαφάνειας"/>
          <p:cNvSpPr>
            <a:spLocks noGrp="1"/>
          </p:cNvSpPr>
          <p:nvPr>
            <p:ph type="sldNum" sz="quarter" idx="12"/>
          </p:nvPr>
        </p:nvSpPr>
        <p:spPr/>
        <p:txBody>
          <a:bodyPr/>
          <a:lstStyle>
            <a:lvl1pPr>
              <a:defRPr/>
            </a:lvl1pPr>
          </a:lstStyle>
          <a:p>
            <a:fld id="{33EC5088-CCDF-4680-A7CC-28675A508BFB}" type="slidenum">
              <a:rPr lang="en-US"/>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lvl1pPr>
              <a:defRPr/>
            </a:lvl1pPr>
          </a:lstStyle>
          <a:p>
            <a:fld id="{56985994-09E0-4112-9B5E-F9B86C141D1E}" type="datetime1">
              <a:rPr lang="el-GR" smtClean="0"/>
              <a:pPr/>
              <a:t>6/10/2018</a:t>
            </a:fld>
            <a:endParaRPr lang="en-US"/>
          </a:p>
        </p:txBody>
      </p:sp>
      <p:sp>
        <p:nvSpPr>
          <p:cNvPr id="4" name="3 - Θέση υποσέλιδου"/>
          <p:cNvSpPr>
            <a:spLocks noGrp="1"/>
          </p:cNvSpPr>
          <p:nvPr>
            <p:ph type="ftr" sz="quarter" idx="11"/>
          </p:nvPr>
        </p:nvSpPr>
        <p:spPr/>
        <p:txBody>
          <a:bodyPr/>
          <a:lstStyle>
            <a:lvl1pPr>
              <a:defRPr/>
            </a:lvl1pPr>
          </a:lstStyle>
          <a:p>
            <a:r>
              <a:rPr lang="en-US" smtClean="0"/>
              <a:t>Second Lyceum of Kalamaria</a:t>
            </a:r>
            <a:endParaRPr lang="en-US"/>
          </a:p>
        </p:txBody>
      </p:sp>
      <p:sp>
        <p:nvSpPr>
          <p:cNvPr id="5" name="4 - Θέση αριθμού διαφάνειας"/>
          <p:cNvSpPr>
            <a:spLocks noGrp="1"/>
          </p:cNvSpPr>
          <p:nvPr>
            <p:ph type="sldNum" sz="quarter" idx="12"/>
          </p:nvPr>
        </p:nvSpPr>
        <p:spPr/>
        <p:txBody>
          <a:bodyPr/>
          <a:lstStyle>
            <a:lvl1pPr>
              <a:defRPr/>
            </a:lvl1pPr>
          </a:lstStyle>
          <a:p>
            <a:fld id="{F7E3B796-2FF2-4C6A-9A1D-CFC4002CB55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lvl1pPr>
              <a:defRPr/>
            </a:lvl1pPr>
          </a:lstStyle>
          <a:p>
            <a:fld id="{4806C135-92B4-4E42-8EE4-0BA55D975E00}" type="datetime1">
              <a:rPr lang="el-GR" smtClean="0"/>
              <a:pPr/>
              <a:t>6/10/2018</a:t>
            </a:fld>
            <a:endParaRPr lang="el-GR"/>
          </a:p>
        </p:txBody>
      </p:sp>
      <p:sp>
        <p:nvSpPr>
          <p:cNvPr id="6" name="5 - Θέση υποσέλιδου"/>
          <p:cNvSpPr>
            <a:spLocks noGrp="1"/>
          </p:cNvSpPr>
          <p:nvPr>
            <p:ph type="ftr" sz="quarter" idx="11"/>
          </p:nvPr>
        </p:nvSpPr>
        <p:spPr/>
        <p:txBody>
          <a:bodyPr/>
          <a:lstStyle>
            <a:lvl1pPr>
              <a:defRPr/>
            </a:lvl1pPr>
          </a:lstStyle>
          <a:p>
            <a:r>
              <a:rPr lang="en-US" smtClean="0"/>
              <a:t>Second Lyceum of Kalamaria</a:t>
            </a:r>
            <a:endParaRPr lang="el-GR"/>
          </a:p>
        </p:txBody>
      </p:sp>
      <p:sp>
        <p:nvSpPr>
          <p:cNvPr id="7" name="6 - Θέση αριθμού διαφάνειας"/>
          <p:cNvSpPr>
            <a:spLocks noGrp="1"/>
          </p:cNvSpPr>
          <p:nvPr>
            <p:ph type="sldNum" sz="quarter" idx="12"/>
          </p:nvPr>
        </p:nvSpPr>
        <p:spPr/>
        <p:txBody>
          <a:bodyPr/>
          <a:lstStyle>
            <a:lvl1pPr>
              <a:defRPr/>
            </a:lvl1pPr>
          </a:lstStyle>
          <a:p>
            <a:fld id="{AF8105EC-D586-457F-BBBF-FDA5774349EE}" type="slidenum">
              <a:rPr lang="el-GR" smtClean="0"/>
              <a:pPr/>
              <a:t>‹#›</a:t>
            </a:fld>
            <a:endParaRPr lang="el-G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fld id="{69F37191-18C4-4B6B-AC00-D39724F60A1F}" type="datetime1">
              <a:rPr lang="el-GR" smtClean="0"/>
              <a:pPr/>
              <a:t>6/10/2018</a:t>
            </a:fld>
            <a:endParaRPr lang="en-US"/>
          </a:p>
        </p:txBody>
      </p:sp>
      <p:sp>
        <p:nvSpPr>
          <p:cNvPr id="3" name="2 - Θέση υποσέλιδου"/>
          <p:cNvSpPr>
            <a:spLocks noGrp="1"/>
          </p:cNvSpPr>
          <p:nvPr>
            <p:ph type="ftr" sz="quarter" idx="11"/>
          </p:nvPr>
        </p:nvSpPr>
        <p:spPr/>
        <p:txBody>
          <a:bodyPr/>
          <a:lstStyle>
            <a:lvl1pPr>
              <a:defRPr/>
            </a:lvl1pPr>
          </a:lstStyle>
          <a:p>
            <a:r>
              <a:rPr lang="en-US" smtClean="0"/>
              <a:t>Second Lyceum of Kalamaria</a:t>
            </a:r>
            <a:endParaRPr lang="en-US"/>
          </a:p>
        </p:txBody>
      </p:sp>
      <p:sp>
        <p:nvSpPr>
          <p:cNvPr id="4" name="3 - Θέση αριθμού διαφάνειας"/>
          <p:cNvSpPr>
            <a:spLocks noGrp="1"/>
          </p:cNvSpPr>
          <p:nvPr>
            <p:ph type="sldNum" sz="quarter" idx="12"/>
          </p:nvPr>
        </p:nvSpPr>
        <p:spPr/>
        <p:txBody>
          <a:bodyPr/>
          <a:lstStyle>
            <a:lvl1pPr>
              <a:defRPr/>
            </a:lvl1pPr>
          </a:lstStyle>
          <a:p>
            <a:fld id="{C0A08DF2-F276-47CE-B78A-BA4C6A693D18}" type="slidenum">
              <a:rPr lang="en-US"/>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fld id="{8C9C9632-E329-44EB-82A4-8030E956AE63}" type="datetime1">
              <a:rPr lang="el-GR" smtClean="0"/>
              <a:pPr/>
              <a:t>6/10/2018</a:t>
            </a:fld>
            <a:endParaRPr lang="en-US"/>
          </a:p>
        </p:txBody>
      </p:sp>
      <p:sp>
        <p:nvSpPr>
          <p:cNvPr id="6" name="5 - Θέση υποσέλιδου"/>
          <p:cNvSpPr>
            <a:spLocks noGrp="1"/>
          </p:cNvSpPr>
          <p:nvPr>
            <p:ph type="ftr" sz="quarter" idx="11"/>
          </p:nvPr>
        </p:nvSpPr>
        <p:spPr/>
        <p:txBody>
          <a:bodyPr/>
          <a:lstStyle>
            <a:lvl1pPr>
              <a:defRPr/>
            </a:lvl1pPr>
          </a:lstStyle>
          <a:p>
            <a:r>
              <a:rPr lang="en-US" smtClean="0"/>
              <a:t>Second Lyceum of Kalamaria</a:t>
            </a:r>
            <a:endParaRPr lang="en-US"/>
          </a:p>
        </p:txBody>
      </p:sp>
      <p:sp>
        <p:nvSpPr>
          <p:cNvPr id="7" name="6 - Θέση αριθμού διαφάνειας"/>
          <p:cNvSpPr>
            <a:spLocks noGrp="1"/>
          </p:cNvSpPr>
          <p:nvPr>
            <p:ph type="sldNum" sz="quarter" idx="12"/>
          </p:nvPr>
        </p:nvSpPr>
        <p:spPr/>
        <p:txBody>
          <a:bodyPr/>
          <a:lstStyle>
            <a:lvl1pPr>
              <a:defRPr/>
            </a:lvl1pPr>
          </a:lstStyle>
          <a:p>
            <a:fld id="{21924391-0795-4891-AA89-33F501E31BC8}" type="slidenum">
              <a:rPr lang="en-US"/>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fld id="{BB0624EF-606A-49CE-BE8C-7603080ABA4B}" type="datetime1">
              <a:rPr lang="el-GR" smtClean="0"/>
              <a:pPr/>
              <a:t>6/10/2018</a:t>
            </a:fld>
            <a:endParaRPr lang="en-US"/>
          </a:p>
        </p:txBody>
      </p:sp>
      <p:sp>
        <p:nvSpPr>
          <p:cNvPr id="6" name="5 - Θέση υποσέλιδου"/>
          <p:cNvSpPr>
            <a:spLocks noGrp="1"/>
          </p:cNvSpPr>
          <p:nvPr>
            <p:ph type="ftr" sz="quarter" idx="11"/>
          </p:nvPr>
        </p:nvSpPr>
        <p:spPr/>
        <p:txBody>
          <a:bodyPr/>
          <a:lstStyle>
            <a:lvl1pPr>
              <a:defRPr/>
            </a:lvl1pPr>
          </a:lstStyle>
          <a:p>
            <a:r>
              <a:rPr lang="en-US" smtClean="0"/>
              <a:t>Second Lyceum of Kalamaria</a:t>
            </a:r>
            <a:endParaRPr lang="en-US"/>
          </a:p>
        </p:txBody>
      </p:sp>
      <p:sp>
        <p:nvSpPr>
          <p:cNvPr id="7" name="6 - Θέση αριθμού διαφάνειας"/>
          <p:cNvSpPr>
            <a:spLocks noGrp="1"/>
          </p:cNvSpPr>
          <p:nvPr>
            <p:ph type="sldNum" sz="quarter" idx="12"/>
          </p:nvPr>
        </p:nvSpPr>
        <p:spPr/>
        <p:txBody>
          <a:bodyPr/>
          <a:lstStyle>
            <a:lvl1pPr>
              <a:defRPr/>
            </a:lvl1pPr>
          </a:lstStyle>
          <a:p>
            <a:fld id="{FB7EC46E-05AD-406B-B385-10BD6F5BCC7F}" type="slidenum">
              <a:rPr lang="en-US"/>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fld id="{F43E371B-9FC1-4996-A610-D61F481737D3}" type="datetime1">
              <a:rPr lang="el-GR" smtClean="0"/>
              <a:pPr/>
              <a:t>6/10/2018</a:t>
            </a:fld>
            <a:endParaRPr lang="en-US"/>
          </a:p>
        </p:txBody>
      </p:sp>
      <p:sp>
        <p:nvSpPr>
          <p:cNvPr id="5" name="4 - Θέση υποσέλιδου"/>
          <p:cNvSpPr>
            <a:spLocks noGrp="1"/>
          </p:cNvSpPr>
          <p:nvPr>
            <p:ph type="ftr" sz="quarter" idx="11"/>
          </p:nvPr>
        </p:nvSpPr>
        <p:spPr/>
        <p:txBody>
          <a:bodyPr/>
          <a:lstStyle>
            <a:lvl1pPr>
              <a:defRPr/>
            </a:lvl1pPr>
          </a:lstStyle>
          <a:p>
            <a:r>
              <a:rPr lang="en-US" smtClean="0"/>
              <a:t>Second Lyceum of Kalamaria</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A46FD186-08A5-4F5B-89AA-3844EA069EEA}" type="slidenum">
              <a:rPr lang="en-US"/>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6225" y="274638"/>
            <a:ext cx="2055813"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5613" y="274638"/>
            <a:ext cx="6018212"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fld id="{0C6FE0F0-5555-4B12-A72B-1F4D813FD70F}" type="datetime1">
              <a:rPr lang="el-GR" smtClean="0"/>
              <a:pPr/>
              <a:t>6/10/2018</a:t>
            </a:fld>
            <a:endParaRPr lang="en-US"/>
          </a:p>
        </p:txBody>
      </p:sp>
      <p:sp>
        <p:nvSpPr>
          <p:cNvPr id="5" name="4 - Θέση υποσέλιδου"/>
          <p:cNvSpPr>
            <a:spLocks noGrp="1"/>
          </p:cNvSpPr>
          <p:nvPr>
            <p:ph type="ftr" sz="quarter" idx="11"/>
          </p:nvPr>
        </p:nvSpPr>
        <p:spPr/>
        <p:txBody>
          <a:bodyPr/>
          <a:lstStyle>
            <a:lvl1pPr>
              <a:defRPr/>
            </a:lvl1pPr>
          </a:lstStyle>
          <a:p>
            <a:r>
              <a:rPr lang="en-US" smtClean="0"/>
              <a:t>Second Lyceum of Kalamaria</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9EBA5124-490E-4245-85ED-DD0897575ABA}" type="slidenum">
              <a:rPr lang="en-US"/>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799118" y="533401"/>
            <a:ext cx="3772883" cy="2514601"/>
          </a:xfrm>
        </p:spPr>
        <p:txBody>
          <a:bodyPr>
            <a:noAutofit/>
          </a:bodyPr>
          <a:lstStyle>
            <a:lvl1pPr latinLnBrk="0">
              <a:defRPr lang="el-GR" sz="3600"/>
            </a:lvl1pPr>
          </a:lstStyle>
          <a:p>
            <a:r>
              <a:rPr lang="el-GR" smtClean="0"/>
              <a:t>Kλικ για επεξεργασία του τίτλου</a:t>
            </a:r>
            <a:endParaRPr lang="el-GR" dirty="0"/>
          </a:p>
        </p:txBody>
      </p:sp>
      <p:sp>
        <p:nvSpPr>
          <p:cNvPr id="3" name="Υπότιτλος 2"/>
          <p:cNvSpPr>
            <a:spLocks noGrp="1"/>
          </p:cNvSpPr>
          <p:nvPr>
            <p:ph type="subTitle" idx="1"/>
          </p:nvPr>
        </p:nvSpPr>
        <p:spPr>
          <a:xfrm>
            <a:off x="799118" y="3403600"/>
            <a:ext cx="3772883" cy="1397000"/>
          </a:xfrm>
        </p:spPr>
        <p:txBody>
          <a:bodyPr>
            <a:normAutofit/>
          </a:bodyPr>
          <a:lstStyle>
            <a:lvl1pPr marL="0" indent="0" algn="l" latinLnBrk="0">
              <a:spcBef>
                <a:spcPts val="600"/>
              </a:spcBef>
              <a:buNone/>
              <a:defRPr lang="el-GR" sz="2400">
                <a:solidFill>
                  <a:schemeClr val="tx1">
                    <a:lumMod val="65000"/>
                    <a:lumOff val="35000"/>
                  </a:schemeClr>
                </a:solidFill>
              </a:defRPr>
            </a:lvl1pPr>
            <a:lvl2pPr marL="457200" indent="0" algn="ctr" latinLnBrk="0">
              <a:buNone/>
              <a:defRPr lang="el-GR">
                <a:solidFill>
                  <a:schemeClr val="tx1">
                    <a:tint val="75000"/>
                  </a:schemeClr>
                </a:solidFill>
              </a:defRPr>
            </a:lvl2pPr>
            <a:lvl3pPr marL="914400" indent="0" algn="ctr" latinLnBrk="0">
              <a:buNone/>
              <a:defRPr lang="el-GR">
                <a:solidFill>
                  <a:schemeClr val="tx1">
                    <a:tint val="75000"/>
                  </a:schemeClr>
                </a:solidFill>
              </a:defRPr>
            </a:lvl3pPr>
            <a:lvl4pPr marL="1371600" indent="0" algn="ctr" latinLnBrk="0">
              <a:buNone/>
              <a:defRPr lang="el-GR">
                <a:solidFill>
                  <a:schemeClr val="tx1">
                    <a:tint val="75000"/>
                  </a:schemeClr>
                </a:solidFill>
              </a:defRPr>
            </a:lvl4pPr>
            <a:lvl5pPr marL="1828800" indent="0" algn="ctr" latinLnBrk="0">
              <a:buNone/>
              <a:defRPr lang="el-GR">
                <a:solidFill>
                  <a:schemeClr val="tx1">
                    <a:tint val="75000"/>
                  </a:schemeClr>
                </a:solidFill>
              </a:defRPr>
            </a:lvl5pPr>
            <a:lvl6pPr marL="2286000" indent="0" algn="ctr" latinLnBrk="0">
              <a:buNone/>
              <a:defRPr lang="el-GR">
                <a:solidFill>
                  <a:schemeClr val="tx1">
                    <a:tint val="75000"/>
                  </a:schemeClr>
                </a:solidFill>
              </a:defRPr>
            </a:lvl6pPr>
            <a:lvl7pPr marL="2743200" indent="0" algn="ctr" latinLnBrk="0">
              <a:buNone/>
              <a:defRPr lang="el-GR">
                <a:solidFill>
                  <a:schemeClr val="tx1">
                    <a:tint val="75000"/>
                  </a:schemeClr>
                </a:solidFill>
              </a:defRPr>
            </a:lvl7pPr>
            <a:lvl8pPr marL="3200400" indent="0" algn="ctr" latinLnBrk="0">
              <a:buNone/>
              <a:defRPr lang="el-GR">
                <a:solidFill>
                  <a:schemeClr val="tx1">
                    <a:tint val="75000"/>
                  </a:schemeClr>
                </a:solidFill>
              </a:defRPr>
            </a:lvl8pPr>
            <a:lvl9pPr marL="3657600" indent="0" algn="ctr" latinLnBrk="0">
              <a:buNone/>
              <a:defRPr lang="el-GR">
                <a:solidFill>
                  <a:schemeClr val="tx1">
                    <a:tint val="75000"/>
                  </a:schemeClr>
                </a:solidFill>
              </a:defRPr>
            </a:lvl9pPr>
          </a:lstStyle>
          <a:p>
            <a:r>
              <a:rPr lang="el-GR" smtClean="0"/>
              <a:t>Κάντε κλικ για να επεξεργαστείτε τον υπότιτλο του υποδείγματος</a:t>
            </a:r>
            <a:endParaRPr lang="el-GR" dirty="0"/>
          </a:p>
        </p:txBody>
      </p:sp>
      <p:sp>
        <p:nvSpPr>
          <p:cNvPr id="4" name="Σύμβολο κράτησης θέσης ημερομηνίας 3"/>
          <p:cNvSpPr>
            <a:spLocks noGrp="1"/>
          </p:cNvSpPr>
          <p:nvPr>
            <p:ph type="dt" sz="half" idx="10"/>
          </p:nvPr>
        </p:nvSpPr>
        <p:spPr/>
        <p:txBody>
          <a:bodyPr/>
          <a:lstStyle/>
          <a:p>
            <a:fld id="{D6CC7B57-34CC-4555-ABAA-049112CDAAC9}" type="datetime1">
              <a:rPr lang="el-GR" smtClean="0"/>
              <a:pPr/>
              <a:t>6/10/2018</a:t>
            </a:fld>
            <a:endParaRPr lang="el-GR"/>
          </a:p>
        </p:txBody>
      </p:sp>
      <p:sp>
        <p:nvSpPr>
          <p:cNvPr id="5" name="Σύμβολο κράτησης θέσης υποσέλιδου 4"/>
          <p:cNvSpPr>
            <a:spLocks noGrp="1"/>
          </p:cNvSpPr>
          <p:nvPr>
            <p:ph type="ftr" sz="quarter" idx="11"/>
          </p:nvPr>
        </p:nvSpPr>
        <p:spPr/>
        <p:txBody>
          <a:bodyPr/>
          <a:lstStyle/>
          <a:p>
            <a:r>
              <a:rPr lang="en-US" smtClean="0"/>
              <a:t>Second Lyceum of Kalamaria</a:t>
            </a:r>
            <a:endParaRPr lang="el-GR"/>
          </a:p>
        </p:txBody>
      </p:sp>
      <p:sp>
        <p:nvSpPr>
          <p:cNvPr id="6" name="Σύμβολο κράτησης θέσης αριθμού διαφάνειας 5"/>
          <p:cNvSpPr>
            <a:spLocks noGrp="1"/>
          </p:cNvSpPr>
          <p:nvPr>
            <p:ph type="sldNum" sz="quarter" idx="12"/>
          </p:nvPr>
        </p:nvSpPr>
        <p:spPr/>
        <p:txBody>
          <a:bodyPr/>
          <a:lstStyle/>
          <a:p>
            <a:fld id="{AAEAE4A8-A6E5-453E-B946-FB774B73F48C}" type="slidenum">
              <a:rPr/>
              <a:pPr/>
              <a:t>‹#›</a:t>
            </a:fld>
            <a:endParaRPr lang="el-GR"/>
          </a:p>
        </p:txBody>
      </p:sp>
    </p:spTree>
    <p:extLst>
      <p:ext uri="{BB962C8B-B14F-4D97-AF65-F5344CB8AC3E}">
        <p14:creationId xmlns="" xmlns:p14="http://schemas.microsoft.com/office/powerpoint/2010/main" val="66475203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Kλικ για επεξεργασία του τίτλου</a:t>
            </a:r>
            <a:endParaRPr lang="el-GR" dirty="0"/>
          </a:p>
        </p:txBody>
      </p:sp>
      <p:sp>
        <p:nvSpPr>
          <p:cNvPr id="3" name="Σύμβολο κράτησης θέσης περιεχομένου 2"/>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Σύμβολο κράτησης θέσης ημερομηνίας 3"/>
          <p:cNvSpPr>
            <a:spLocks noGrp="1"/>
          </p:cNvSpPr>
          <p:nvPr>
            <p:ph type="dt" sz="half" idx="10"/>
          </p:nvPr>
        </p:nvSpPr>
        <p:spPr/>
        <p:txBody>
          <a:bodyPr/>
          <a:lstStyle/>
          <a:p>
            <a:fld id="{D672D631-A75C-474D-BA5D-4C452A7248D5}" type="datetime1">
              <a:rPr lang="el-GR" smtClean="0"/>
              <a:pPr/>
              <a:t>6/10/2018</a:t>
            </a:fld>
            <a:endParaRPr lang="el-GR"/>
          </a:p>
        </p:txBody>
      </p:sp>
      <p:sp>
        <p:nvSpPr>
          <p:cNvPr id="5" name="Σύμβολο κράτησης θέσης υποσέλιδου 4"/>
          <p:cNvSpPr>
            <a:spLocks noGrp="1"/>
          </p:cNvSpPr>
          <p:nvPr>
            <p:ph type="ftr" sz="quarter" idx="11"/>
          </p:nvPr>
        </p:nvSpPr>
        <p:spPr/>
        <p:txBody>
          <a:bodyPr/>
          <a:lstStyle/>
          <a:p>
            <a:r>
              <a:rPr lang="en-US" smtClean="0"/>
              <a:t>Second Lyceum of Kalamaria</a:t>
            </a:r>
            <a:endParaRPr lang="el-GR"/>
          </a:p>
        </p:txBody>
      </p:sp>
      <p:sp>
        <p:nvSpPr>
          <p:cNvPr id="6" name="Σύμβολο κράτησης θέσης αριθμού διαφάνειας 5"/>
          <p:cNvSpPr>
            <a:spLocks noGrp="1"/>
          </p:cNvSpPr>
          <p:nvPr>
            <p:ph type="sldNum" sz="quarter" idx="12"/>
          </p:nvPr>
        </p:nvSpPr>
        <p:spPr/>
        <p:txBody>
          <a:bodyPr/>
          <a:lstStyle/>
          <a:p>
            <a:fld id="{AF8105EC-D586-457F-BBBF-FDA5774349EE}" type="slidenum">
              <a:rPr lang="el-GR" smtClean="0"/>
              <a:pPr/>
              <a:t>‹#›</a:t>
            </a:fld>
            <a:endParaRPr lang="el-GR"/>
          </a:p>
        </p:txBody>
      </p:sp>
    </p:spTree>
    <p:extLst>
      <p:ext uri="{BB962C8B-B14F-4D97-AF65-F5344CB8AC3E}">
        <p14:creationId xmlns="" xmlns:p14="http://schemas.microsoft.com/office/powerpoint/2010/main" val="242915331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799119" y="533400"/>
            <a:ext cx="6516797" cy="2286000"/>
          </a:xfrm>
        </p:spPr>
        <p:txBody>
          <a:bodyPr anchor="b">
            <a:normAutofit/>
          </a:bodyPr>
          <a:lstStyle>
            <a:lvl1pPr algn="l" latinLnBrk="0">
              <a:defRPr lang="el-GR" sz="4800" b="1" cap="none" baseline="0"/>
            </a:lvl1pPr>
          </a:lstStyle>
          <a:p>
            <a:r>
              <a:rPr lang="el-GR" smtClean="0"/>
              <a:t>Kλικ για επεξεργασία του τίτλου</a:t>
            </a:r>
            <a:endParaRPr lang="el-GR" dirty="0"/>
          </a:p>
        </p:txBody>
      </p:sp>
      <p:sp>
        <p:nvSpPr>
          <p:cNvPr id="3" name="Σύμβολο κράτησης θέσης κειμένου 2"/>
          <p:cNvSpPr>
            <a:spLocks noGrp="1"/>
          </p:cNvSpPr>
          <p:nvPr>
            <p:ph type="body" idx="1"/>
          </p:nvPr>
        </p:nvSpPr>
        <p:spPr>
          <a:xfrm>
            <a:off x="799119" y="3124200"/>
            <a:ext cx="6516797" cy="1371600"/>
          </a:xfrm>
        </p:spPr>
        <p:txBody>
          <a:bodyPr anchor="t">
            <a:normAutofit/>
          </a:bodyPr>
          <a:lstStyle>
            <a:lvl1pPr marL="0" indent="0" latinLnBrk="0">
              <a:spcBef>
                <a:spcPts val="600"/>
              </a:spcBef>
              <a:buNone/>
              <a:defRPr lang="el-GR" sz="2400">
                <a:solidFill>
                  <a:schemeClr val="tx1">
                    <a:lumMod val="65000"/>
                    <a:lumOff val="35000"/>
                  </a:schemeClr>
                </a:solidFill>
              </a:defRPr>
            </a:lvl1pPr>
            <a:lvl2pPr marL="457200" indent="0" latinLnBrk="0">
              <a:buNone/>
              <a:defRPr lang="el-GR" sz="1800">
                <a:solidFill>
                  <a:schemeClr val="tx1">
                    <a:tint val="75000"/>
                  </a:schemeClr>
                </a:solidFill>
              </a:defRPr>
            </a:lvl2pPr>
            <a:lvl3pPr marL="914400" indent="0" latinLnBrk="0">
              <a:buNone/>
              <a:defRPr lang="el-GR" sz="1600">
                <a:solidFill>
                  <a:schemeClr val="tx1">
                    <a:tint val="75000"/>
                  </a:schemeClr>
                </a:solidFill>
              </a:defRPr>
            </a:lvl3pPr>
            <a:lvl4pPr marL="1371600" indent="0" latinLnBrk="0">
              <a:buNone/>
              <a:defRPr lang="el-GR" sz="1400">
                <a:solidFill>
                  <a:schemeClr val="tx1">
                    <a:tint val="75000"/>
                  </a:schemeClr>
                </a:solidFill>
              </a:defRPr>
            </a:lvl4pPr>
            <a:lvl5pPr marL="1828800" indent="0" latinLnBrk="0">
              <a:buNone/>
              <a:defRPr lang="el-GR" sz="1400">
                <a:solidFill>
                  <a:schemeClr val="tx1">
                    <a:tint val="75000"/>
                  </a:schemeClr>
                </a:solidFill>
              </a:defRPr>
            </a:lvl5pPr>
            <a:lvl6pPr marL="2286000" indent="0" latinLnBrk="0">
              <a:buNone/>
              <a:defRPr lang="el-GR" sz="1400">
                <a:solidFill>
                  <a:schemeClr val="tx1">
                    <a:tint val="75000"/>
                  </a:schemeClr>
                </a:solidFill>
              </a:defRPr>
            </a:lvl6pPr>
            <a:lvl7pPr marL="2743200" indent="0" latinLnBrk="0">
              <a:buNone/>
              <a:defRPr lang="el-GR" sz="1400">
                <a:solidFill>
                  <a:schemeClr val="tx1">
                    <a:tint val="75000"/>
                  </a:schemeClr>
                </a:solidFill>
              </a:defRPr>
            </a:lvl7pPr>
            <a:lvl8pPr marL="3200400" indent="0" latinLnBrk="0">
              <a:buNone/>
              <a:defRPr lang="el-GR" sz="1400">
                <a:solidFill>
                  <a:schemeClr val="tx1">
                    <a:tint val="75000"/>
                  </a:schemeClr>
                </a:solidFill>
              </a:defRPr>
            </a:lvl8pPr>
            <a:lvl9pPr marL="3657600" indent="0" latinLnBrk="0">
              <a:buNone/>
              <a:defRPr lang="el-GR" sz="1400">
                <a:solidFill>
                  <a:schemeClr val="tx1">
                    <a:tint val="75000"/>
                  </a:schemeClr>
                </a:solidFill>
              </a:defRPr>
            </a:lvl9pPr>
          </a:lstStyle>
          <a:p>
            <a:pPr lvl="0"/>
            <a:r>
              <a:rPr lang="el-GR" smtClean="0"/>
              <a:t>Kλικ για επεξεργασία των στυλ του υποδείγματος</a:t>
            </a:r>
          </a:p>
        </p:txBody>
      </p:sp>
      <p:sp>
        <p:nvSpPr>
          <p:cNvPr id="4" name="Σύμβολο κράτησης θέσης ημερομηνίας 3"/>
          <p:cNvSpPr>
            <a:spLocks noGrp="1"/>
          </p:cNvSpPr>
          <p:nvPr>
            <p:ph type="dt" sz="half" idx="10"/>
          </p:nvPr>
        </p:nvSpPr>
        <p:spPr/>
        <p:txBody>
          <a:bodyPr/>
          <a:lstStyle/>
          <a:p>
            <a:fld id="{B4BFB9F8-56D1-4879-B037-825DD69F9939}" type="datetime1">
              <a:rPr lang="el-GR" smtClean="0"/>
              <a:pPr/>
              <a:t>6/10/2018</a:t>
            </a:fld>
            <a:endParaRPr lang="el-GR"/>
          </a:p>
        </p:txBody>
      </p:sp>
      <p:sp>
        <p:nvSpPr>
          <p:cNvPr id="5" name="Σύμβολο κράτησης θέσης υποσέλιδου 4"/>
          <p:cNvSpPr>
            <a:spLocks noGrp="1"/>
          </p:cNvSpPr>
          <p:nvPr>
            <p:ph type="ftr" sz="quarter" idx="11"/>
          </p:nvPr>
        </p:nvSpPr>
        <p:spPr/>
        <p:txBody>
          <a:bodyPr/>
          <a:lstStyle/>
          <a:p>
            <a:r>
              <a:rPr lang="en-US" smtClean="0"/>
              <a:t>Second Lyceum of Kalamaria</a:t>
            </a:r>
            <a:endParaRPr lang="el-GR"/>
          </a:p>
        </p:txBody>
      </p:sp>
      <p:sp>
        <p:nvSpPr>
          <p:cNvPr id="6" name="Σύμβολο κράτησης θέσης αριθμού διαφάνειας 5"/>
          <p:cNvSpPr>
            <a:spLocks noGrp="1"/>
          </p:cNvSpPr>
          <p:nvPr>
            <p:ph type="sldNum" sz="quarter" idx="12"/>
          </p:nvPr>
        </p:nvSpPr>
        <p:spPr/>
        <p:txBody>
          <a:bodyPr/>
          <a:lstStyle/>
          <a:p>
            <a:fld id="{AAEAE4A8-A6E5-453E-B946-FB774B73F48C}" type="slidenum">
              <a:rPr/>
              <a:pPr/>
              <a:t>‹#›</a:t>
            </a:fld>
            <a:endParaRPr lang="el-GR"/>
          </a:p>
        </p:txBody>
      </p:sp>
    </p:spTree>
    <p:extLst>
      <p:ext uri="{BB962C8B-B14F-4D97-AF65-F5344CB8AC3E}">
        <p14:creationId xmlns="" xmlns:p14="http://schemas.microsoft.com/office/powerpoint/2010/main" val="37013312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Kλικ για επεξεργασία του τίτλου</a:t>
            </a:r>
            <a:endParaRPr lang="el-GR" dirty="0"/>
          </a:p>
        </p:txBody>
      </p:sp>
      <p:sp>
        <p:nvSpPr>
          <p:cNvPr id="3" name="Σύμβολο κράτησης θέσης περιεχομένου 2"/>
          <p:cNvSpPr>
            <a:spLocks noGrp="1"/>
          </p:cNvSpPr>
          <p:nvPr>
            <p:ph sz="half" idx="1"/>
          </p:nvPr>
        </p:nvSpPr>
        <p:spPr>
          <a:xfrm>
            <a:off x="799117" y="1828800"/>
            <a:ext cx="3189801" cy="4191000"/>
          </a:xfrm>
        </p:spPr>
        <p:txBody>
          <a:bodyPr>
            <a:normAutofit/>
          </a:bodyPr>
          <a:lstStyle>
            <a:lvl1pPr latinLnBrk="0">
              <a:defRPr lang="el-GR" sz="2000"/>
            </a:lvl1pPr>
            <a:lvl2pPr latinLnBrk="0">
              <a:defRPr lang="el-GR" sz="1800"/>
            </a:lvl2pPr>
            <a:lvl3pPr latinLnBrk="0">
              <a:defRPr lang="el-GR" sz="1600"/>
            </a:lvl3pPr>
            <a:lvl4pPr latinLnBrk="0">
              <a:defRPr lang="el-GR" sz="1400"/>
            </a:lvl4pPr>
            <a:lvl5pPr latinLnBrk="0">
              <a:defRPr lang="el-GR" sz="1400"/>
            </a:lvl5pPr>
            <a:lvl6pPr latinLnBrk="0">
              <a:defRPr lang="el-GR" sz="1400"/>
            </a:lvl6pPr>
            <a:lvl7pPr latinLnBrk="0">
              <a:defRPr lang="el-GR" sz="1400"/>
            </a:lvl7pPr>
            <a:lvl8pPr latinLnBrk="0">
              <a:defRPr lang="el-GR" sz="1400"/>
            </a:lvl8pPr>
            <a:lvl9pPr latinLnBrk="0">
              <a:defRPr lang="el-GR" sz="14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Σύμβολο κράτησης θέσης περιεχομένου 3"/>
          <p:cNvSpPr>
            <a:spLocks noGrp="1"/>
          </p:cNvSpPr>
          <p:nvPr>
            <p:ph sz="half" idx="2"/>
          </p:nvPr>
        </p:nvSpPr>
        <p:spPr>
          <a:xfrm>
            <a:off x="4099516" y="1828800"/>
            <a:ext cx="3189801" cy="4191000"/>
          </a:xfrm>
        </p:spPr>
        <p:txBody>
          <a:bodyPr>
            <a:normAutofit/>
          </a:bodyPr>
          <a:lstStyle>
            <a:lvl1pPr latinLnBrk="0">
              <a:defRPr lang="el-GR" sz="2000"/>
            </a:lvl1pPr>
            <a:lvl2pPr latinLnBrk="0">
              <a:defRPr lang="el-GR" sz="1800"/>
            </a:lvl2pPr>
            <a:lvl3pPr latinLnBrk="0">
              <a:defRPr lang="el-GR" sz="1600"/>
            </a:lvl3pPr>
            <a:lvl4pPr latinLnBrk="0">
              <a:defRPr lang="el-GR" sz="1400"/>
            </a:lvl4pPr>
            <a:lvl5pPr latinLnBrk="0">
              <a:defRPr lang="el-GR" sz="1400"/>
            </a:lvl5pPr>
            <a:lvl6pPr latinLnBrk="0">
              <a:defRPr lang="el-GR" sz="1400"/>
            </a:lvl6pPr>
            <a:lvl7pPr latinLnBrk="0">
              <a:defRPr lang="el-GR" sz="1400"/>
            </a:lvl7pPr>
            <a:lvl8pPr latinLnBrk="0">
              <a:defRPr lang="el-GR" sz="1400"/>
            </a:lvl8pPr>
            <a:lvl9pPr latinLnBrk="0">
              <a:defRPr lang="el-GR" sz="14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Σύμβολο κράτησης θέσης ημερομηνίας 4"/>
          <p:cNvSpPr>
            <a:spLocks noGrp="1"/>
          </p:cNvSpPr>
          <p:nvPr>
            <p:ph type="dt" sz="half" idx="10"/>
          </p:nvPr>
        </p:nvSpPr>
        <p:spPr/>
        <p:txBody>
          <a:bodyPr/>
          <a:lstStyle/>
          <a:p>
            <a:fld id="{01AE0A06-2FCE-4EC1-9482-4A90CAC9B38C}" type="datetime1">
              <a:rPr lang="el-GR" smtClean="0"/>
              <a:pPr/>
              <a:t>6/10/2018</a:t>
            </a:fld>
            <a:endParaRPr lang="el-GR"/>
          </a:p>
        </p:txBody>
      </p:sp>
      <p:sp>
        <p:nvSpPr>
          <p:cNvPr id="6" name="Σύμβολο κράτησης θέσης υποσέλιδου 5"/>
          <p:cNvSpPr>
            <a:spLocks noGrp="1"/>
          </p:cNvSpPr>
          <p:nvPr>
            <p:ph type="ftr" sz="quarter" idx="11"/>
          </p:nvPr>
        </p:nvSpPr>
        <p:spPr/>
        <p:txBody>
          <a:bodyPr/>
          <a:lstStyle/>
          <a:p>
            <a:r>
              <a:rPr lang="en-US" smtClean="0"/>
              <a:t>Second Lyceum of Kalamaria</a:t>
            </a:r>
            <a:endParaRPr lang="el-GR"/>
          </a:p>
        </p:txBody>
      </p:sp>
      <p:sp>
        <p:nvSpPr>
          <p:cNvPr id="7" name="Σύμβολο κράτησης θέσης αριθμού διαφάνειας 6"/>
          <p:cNvSpPr>
            <a:spLocks noGrp="1"/>
          </p:cNvSpPr>
          <p:nvPr>
            <p:ph type="sldNum" sz="quarter" idx="12"/>
          </p:nvPr>
        </p:nvSpPr>
        <p:spPr/>
        <p:txBody>
          <a:bodyPr/>
          <a:lstStyle/>
          <a:p>
            <a:fld id="{AF8105EC-D586-457F-BBBF-FDA5774349EE}" type="slidenum">
              <a:rPr lang="el-GR" smtClean="0"/>
              <a:pPr/>
              <a:t>‹#›</a:t>
            </a:fld>
            <a:endParaRPr lang="el-GR"/>
          </a:p>
        </p:txBody>
      </p:sp>
    </p:spTree>
    <p:extLst>
      <p:ext uri="{BB962C8B-B14F-4D97-AF65-F5344CB8AC3E}">
        <p14:creationId xmlns="" xmlns:p14="http://schemas.microsoft.com/office/powerpoint/2010/main" val="34137094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799116" y="533400"/>
            <a:ext cx="6516799" cy="1066800"/>
          </a:xfrm>
        </p:spPr>
        <p:txBody>
          <a:bodyPr/>
          <a:lstStyle>
            <a:lvl1pPr latinLnBrk="0">
              <a:defRPr lang="el-GR"/>
            </a:lvl1pPr>
          </a:lstStyle>
          <a:p>
            <a:r>
              <a:rPr lang="el-GR" smtClean="0"/>
              <a:t>Kλικ για επεξεργασία του τίτλου</a:t>
            </a:r>
            <a:endParaRPr lang="el-GR" dirty="0"/>
          </a:p>
        </p:txBody>
      </p:sp>
      <p:sp>
        <p:nvSpPr>
          <p:cNvPr id="3" name="Σύμβολο κράτησης θέσης κειμένου 2"/>
          <p:cNvSpPr>
            <a:spLocks noGrp="1"/>
          </p:cNvSpPr>
          <p:nvPr>
            <p:ph type="body" idx="1"/>
          </p:nvPr>
        </p:nvSpPr>
        <p:spPr>
          <a:xfrm>
            <a:off x="799118" y="1828800"/>
            <a:ext cx="3189801" cy="685801"/>
          </a:xfrm>
        </p:spPr>
        <p:txBody>
          <a:bodyPr anchor="ctr">
            <a:normAutofit/>
          </a:bodyPr>
          <a:lstStyle>
            <a:lvl1pPr marL="0" indent="0" latinLnBrk="0">
              <a:spcBef>
                <a:spcPts val="0"/>
              </a:spcBef>
              <a:buNone/>
              <a:defRPr lang="el-GR" sz="2000" b="0"/>
            </a:lvl1pPr>
            <a:lvl2pPr marL="457200" indent="0" latinLnBrk="0">
              <a:buNone/>
              <a:defRPr lang="el-GR" sz="2000" b="1"/>
            </a:lvl2pPr>
            <a:lvl3pPr marL="914400" indent="0" latinLnBrk="0">
              <a:buNone/>
              <a:defRPr lang="el-GR" sz="1800" b="1"/>
            </a:lvl3pPr>
            <a:lvl4pPr marL="1371600" indent="0" latinLnBrk="0">
              <a:buNone/>
              <a:defRPr lang="el-GR" sz="1600" b="1"/>
            </a:lvl4pPr>
            <a:lvl5pPr marL="1828800" indent="0" latinLnBrk="0">
              <a:buNone/>
              <a:defRPr lang="el-GR" sz="1600" b="1"/>
            </a:lvl5pPr>
            <a:lvl6pPr marL="2286000" indent="0" latinLnBrk="0">
              <a:buNone/>
              <a:defRPr lang="el-GR" sz="1600" b="1"/>
            </a:lvl6pPr>
            <a:lvl7pPr marL="2743200" indent="0" latinLnBrk="0">
              <a:buNone/>
              <a:defRPr lang="el-GR" sz="1600" b="1"/>
            </a:lvl7pPr>
            <a:lvl8pPr marL="3200400" indent="0" latinLnBrk="0">
              <a:buNone/>
              <a:defRPr lang="el-GR" sz="1600" b="1"/>
            </a:lvl8pPr>
            <a:lvl9pPr marL="3657600" indent="0" latinLnBrk="0">
              <a:buNone/>
              <a:defRPr lang="el-GR" sz="1600" b="1"/>
            </a:lvl9pPr>
          </a:lstStyle>
          <a:p>
            <a:pPr lvl="0"/>
            <a:r>
              <a:rPr lang="el-GR" smtClean="0"/>
              <a:t>Kλικ για επεξεργασία των στυλ του υποδείγματος</a:t>
            </a:r>
          </a:p>
        </p:txBody>
      </p:sp>
      <p:sp>
        <p:nvSpPr>
          <p:cNvPr id="4" name="Σύμβολο κράτησης θέσης περιεχομένου 3"/>
          <p:cNvSpPr>
            <a:spLocks noGrp="1"/>
          </p:cNvSpPr>
          <p:nvPr>
            <p:ph sz="half" idx="2"/>
          </p:nvPr>
        </p:nvSpPr>
        <p:spPr>
          <a:xfrm>
            <a:off x="799118" y="2590800"/>
            <a:ext cx="3189801" cy="3429000"/>
          </a:xfrm>
        </p:spPr>
        <p:txBody>
          <a:bodyPr>
            <a:normAutofit/>
          </a:bodyPr>
          <a:lstStyle>
            <a:lvl1pPr latinLnBrk="0">
              <a:defRPr lang="el-GR" sz="2000"/>
            </a:lvl1pPr>
            <a:lvl2pPr latinLnBrk="0">
              <a:defRPr lang="el-GR" sz="1800"/>
            </a:lvl2pPr>
            <a:lvl3pPr latinLnBrk="0">
              <a:defRPr lang="el-GR" sz="1600"/>
            </a:lvl3pPr>
            <a:lvl4pPr latinLnBrk="0">
              <a:defRPr lang="el-GR" sz="1400"/>
            </a:lvl4pPr>
            <a:lvl5pPr latinLnBrk="0">
              <a:defRPr lang="el-GR" sz="1400"/>
            </a:lvl5pPr>
            <a:lvl6pPr latinLnBrk="0">
              <a:defRPr lang="el-GR" sz="1400"/>
            </a:lvl6pPr>
            <a:lvl7pPr latinLnBrk="0">
              <a:defRPr lang="el-GR" sz="1400"/>
            </a:lvl7pPr>
            <a:lvl8pPr latinLnBrk="0">
              <a:defRPr lang="el-GR" sz="1400"/>
            </a:lvl8pPr>
            <a:lvl9pPr latinLnBrk="0">
              <a:defRPr lang="el-GR" sz="14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Σύμβολο κράτησης θέσης κειμένου 4"/>
          <p:cNvSpPr>
            <a:spLocks noGrp="1"/>
          </p:cNvSpPr>
          <p:nvPr>
            <p:ph type="body" sz="quarter" idx="3"/>
          </p:nvPr>
        </p:nvSpPr>
        <p:spPr>
          <a:xfrm>
            <a:off x="4126114" y="1828800"/>
            <a:ext cx="3189801" cy="685801"/>
          </a:xfrm>
        </p:spPr>
        <p:txBody>
          <a:bodyPr anchor="ctr">
            <a:normAutofit/>
          </a:bodyPr>
          <a:lstStyle>
            <a:lvl1pPr marL="0" indent="0" latinLnBrk="0">
              <a:spcBef>
                <a:spcPts val="0"/>
              </a:spcBef>
              <a:buNone/>
              <a:defRPr lang="el-GR" sz="2000" b="0"/>
            </a:lvl1pPr>
            <a:lvl2pPr marL="457200" indent="0" latinLnBrk="0">
              <a:buNone/>
              <a:defRPr lang="el-GR" sz="2000" b="1"/>
            </a:lvl2pPr>
            <a:lvl3pPr marL="914400" indent="0" latinLnBrk="0">
              <a:buNone/>
              <a:defRPr lang="el-GR" sz="1800" b="1"/>
            </a:lvl3pPr>
            <a:lvl4pPr marL="1371600" indent="0" latinLnBrk="0">
              <a:buNone/>
              <a:defRPr lang="el-GR" sz="1600" b="1"/>
            </a:lvl4pPr>
            <a:lvl5pPr marL="1828800" indent="0" latinLnBrk="0">
              <a:buNone/>
              <a:defRPr lang="el-GR" sz="1600" b="1"/>
            </a:lvl5pPr>
            <a:lvl6pPr marL="2286000" indent="0" latinLnBrk="0">
              <a:buNone/>
              <a:defRPr lang="el-GR" sz="1600" b="1"/>
            </a:lvl6pPr>
            <a:lvl7pPr marL="2743200" indent="0" latinLnBrk="0">
              <a:buNone/>
              <a:defRPr lang="el-GR" sz="1600" b="1"/>
            </a:lvl7pPr>
            <a:lvl8pPr marL="3200400" indent="0" latinLnBrk="0">
              <a:buNone/>
              <a:defRPr lang="el-GR" sz="1600" b="1"/>
            </a:lvl8pPr>
            <a:lvl9pPr marL="3657600" indent="0" latinLnBrk="0">
              <a:buNone/>
              <a:defRPr lang="el-GR" sz="1600" b="1"/>
            </a:lvl9pPr>
          </a:lstStyle>
          <a:p>
            <a:pPr lvl="0"/>
            <a:r>
              <a:rPr lang="el-GR" smtClean="0"/>
              <a:t>Kλικ για επεξεργασία των στυλ του υποδείγματος</a:t>
            </a:r>
          </a:p>
        </p:txBody>
      </p:sp>
      <p:sp>
        <p:nvSpPr>
          <p:cNvPr id="6" name="Σύμβολο κράτησης θέσης περιεχομένου 5"/>
          <p:cNvSpPr>
            <a:spLocks noGrp="1"/>
          </p:cNvSpPr>
          <p:nvPr>
            <p:ph sz="quarter" idx="4"/>
          </p:nvPr>
        </p:nvSpPr>
        <p:spPr>
          <a:xfrm>
            <a:off x="4126114" y="2590800"/>
            <a:ext cx="3189801" cy="3429000"/>
          </a:xfrm>
        </p:spPr>
        <p:txBody>
          <a:bodyPr>
            <a:normAutofit/>
          </a:bodyPr>
          <a:lstStyle>
            <a:lvl1pPr latinLnBrk="0">
              <a:defRPr lang="el-GR" sz="2000"/>
            </a:lvl1pPr>
            <a:lvl2pPr latinLnBrk="0">
              <a:defRPr lang="el-GR" sz="1800"/>
            </a:lvl2pPr>
            <a:lvl3pPr latinLnBrk="0">
              <a:defRPr lang="el-GR" sz="1600"/>
            </a:lvl3pPr>
            <a:lvl4pPr latinLnBrk="0">
              <a:defRPr lang="el-GR" sz="1400"/>
            </a:lvl4pPr>
            <a:lvl5pPr latinLnBrk="0">
              <a:defRPr lang="el-GR" sz="1400"/>
            </a:lvl5pPr>
            <a:lvl6pPr latinLnBrk="0">
              <a:defRPr lang="el-GR" sz="1400"/>
            </a:lvl6pPr>
            <a:lvl7pPr latinLnBrk="0">
              <a:defRPr lang="el-GR" sz="1400"/>
            </a:lvl7pPr>
            <a:lvl8pPr latinLnBrk="0">
              <a:defRPr lang="el-GR" sz="1400"/>
            </a:lvl8pPr>
            <a:lvl9pPr latinLnBrk="0">
              <a:defRPr lang="el-GR" sz="14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Σύμβολο κράτησης θέσης ημερομηνίας 6"/>
          <p:cNvSpPr>
            <a:spLocks noGrp="1"/>
          </p:cNvSpPr>
          <p:nvPr>
            <p:ph type="dt" sz="half" idx="10"/>
          </p:nvPr>
        </p:nvSpPr>
        <p:spPr/>
        <p:txBody>
          <a:bodyPr/>
          <a:lstStyle/>
          <a:p>
            <a:fld id="{7CFD6EC7-2451-4021-BEAF-7A5A24C4F122}" type="datetime1">
              <a:rPr lang="el-GR" smtClean="0"/>
              <a:pPr/>
              <a:t>6/10/2018</a:t>
            </a:fld>
            <a:endParaRPr lang="el-GR"/>
          </a:p>
        </p:txBody>
      </p:sp>
      <p:sp>
        <p:nvSpPr>
          <p:cNvPr id="8" name="Σύμβολο κράτησης θέσης υποσέλιδου 7"/>
          <p:cNvSpPr>
            <a:spLocks noGrp="1"/>
          </p:cNvSpPr>
          <p:nvPr>
            <p:ph type="ftr" sz="quarter" idx="11"/>
          </p:nvPr>
        </p:nvSpPr>
        <p:spPr/>
        <p:txBody>
          <a:bodyPr/>
          <a:lstStyle/>
          <a:p>
            <a:r>
              <a:rPr lang="en-US" smtClean="0"/>
              <a:t>Second Lyceum of Kalamaria</a:t>
            </a:r>
            <a:endParaRPr lang="el-GR"/>
          </a:p>
        </p:txBody>
      </p:sp>
      <p:sp>
        <p:nvSpPr>
          <p:cNvPr id="9" name="Σύμβολο κράτησης θέσης αριθμού διαφάνειας 8"/>
          <p:cNvSpPr>
            <a:spLocks noGrp="1"/>
          </p:cNvSpPr>
          <p:nvPr>
            <p:ph type="sldNum" sz="quarter" idx="12"/>
          </p:nvPr>
        </p:nvSpPr>
        <p:spPr/>
        <p:txBody>
          <a:bodyPr/>
          <a:lstStyle/>
          <a:p>
            <a:fld id="{AF8105EC-D586-457F-BBBF-FDA5774349EE}" type="slidenum">
              <a:rPr lang="el-GR" smtClean="0"/>
              <a:pPr/>
              <a:t>‹#›</a:t>
            </a:fld>
            <a:endParaRPr lang="el-GR"/>
          </a:p>
        </p:txBody>
      </p:sp>
    </p:spTree>
    <p:extLst>
      <p:ext uri="{BB962C8B-B14F-4D97-AF65-F5344CB8AC3E}">
        <p14:creationId xmlns="" xmlns:p14="http://schemas.microsoft.com/office/powerpoint/2010/main" val="200078478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lvl1pPr>
              <a:defRPr/>
            </a:lvl1pPr>
          </a:lstStyle>
          <a:p>
            <a:fld id="{B752300A-BD4F-442A-B339-623D10A31A34}" type="datetime1">
              <a:rPr lang="el-GR" smtClean="0"/>
              <a:pPr/>
              <a:t>6/10/2018</a:t>
            </a:fld>
            <a:endParaRPr lang="el-GR"/>
          </a:p>
        </p:txBody>
      </p:sp>
      <p:sp>
        <p:nvSpPr>
          <p:cNvPr id="8" name="7 - Θέση υποσέλιδου"/>
          <p:cNvSpPr>
            <a:spLocks noGrp="1"/>
          </p:cNvSpPr>
          <p:nvPr>
            <p:ph type="ftr" sz="quarter" idx="11"/>
          </p:nvPr>
        </p:nvSpPr>
        <p:spPr/>
        <p:txBody>
          <a:bodyPr/>
          <a:lstStyle>
            <a:lvl1pPr>
              <a:defRPr/>
            </a:lvl1pPr>
          </a:lstStyle>
          <a:p>
            <a:r>
              <a:rPr lang="en-US" smtClean="0"/>
              <a:t>Second Lyceum of Kalamaria</a:t>
            </a:r>
            <a:endParaRPr lang="el-GR"/>
          </a:p>
        </p:txBody>
      </p:sp>
      <p:sp>
        <p:nvSpPr>
          <p:cNvPr id="9" name="8 - Θέση αριθμού διαφάνειας"/>
          <p:cNvSpPr>
            <a:spLocks noGrp="1"/>
          </p:cNvSpPr>
          <p:nvPr>
            <p:ph type="sldNum" sz="quarter" idx="12"/>
          </p:nvPr>
        </p:nvSpPr>
        <p:spPr/>
        <p:txBody>
          <a:bodyPr/>
          <a:lstStyle>
            <a:lvl1pPr>
              <a:defRPr/>
            </a:lvl1pPr>
          </a:lstStyle>
          <a:p>
            <a:fld id="{AF8105EC-D586-457F-BBBF-FDA5774349EE}" type="slidenum">
              <a:rPr lang="el-GR" smtClean="0"/>
              <a:pPr/>
              <a:t>‹#›</a:t>
            </a:fld>
            <a:endParaRPr lang="el-G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Kλικ για επεξεργασία του τίτλου</a:t>
            </a:r>
            <a:endParaRPr lang="el-GR" dirty="0"/>
          </a:p>
        </p:txBody>
      </p:sp>
      <p:sp>
        <p:nvSpPr>
          <p:cNvPr id="3" name="Σύμβολο κράτησης θέσης ημερομηνίας 2"/>
          <p:cNvSpPr>
            <a:spLocks noGrp="1"/>
          </p:cNvSpPr>
          <p:nvPr>
            <p:ph type="dt" sz="half" idx="10"/>
          </p:nvPr>
        </p:nvSpPr>
        <p:spPr/>
        <p:txBody>
          <a:bodyPr/>
          <a:lstStyle/>
          <a:p>
            <a:fld id="{2622AF58-5173-4DBC-A4A9-9A80E412E132}" type="datetime1">
              <a:rPr lang="el-GR" smtClean="0"/>
              <a:pPr/>
              <a:t>6/10/2018</a:t>
            </a:fld>
            <a:endParaRPr lang="el-GR"/>
          </a:p>
        </p:txBody>
      </p:sp>
      <p:sp>
        <p:nvSpPr>
          <p:cNvPr id="4" name="Σύμβολο κράτησης θέσης υποσέλιδου 3"/>
          <p:cNvSpPr>
            <a:spLocks noGrp="1"/>
          </p:cNvSpPr>
          <p:nvPr>
            <p:ph type="ftr" sz="quarter" idx="11"/>
          </p:nvPr>
        </p:nvSpPr>
        <p:spPr/>
        <p:txBody>
          <a:bodyPr/>
          <a:lstStyle/>
          <a:p>
            <a:r>
              <a:rPr lang="en-US" smtClean="0"/>
              <a:t>Second Lyceum of Kalamaria</a:t>
            </a:r>
            <a:endParaRPr lang="el-GR"/>
          </a:p>
        </p:txBody>
      </p:sp>
      <p:sp>
        <p:nvSpPr>
          <p:cNvPr id="5" name="Σύμβολο κράτησης θέσης αριθμού διαφάνειας 4"/>
          <p:cNvSpPr>
            <a:spLocks noGrp="1"/>
          </p:cNvSpPr>
          <p:nvPr>
            <p:ph type="sldNum" sz="quarter" idx="12"/>
          </p:nvPr>
        </p:nvSpPr>
        <p:spPr/>
        <p:txBody>
          <a:bodyPr/>
          <a:lstStyle/>
          <a:p>
            <a:fld id="{AF8105EC-D586-457F-BBBF-FDA5774349EE}" type="slidenum">
              <a:rPr lang="el-GR" smtClean="0"/>
              <a:pPr/>
              <a:t>‹#›</a:t>
            </a:fld>
            <a:endParaRPr lang="el-GR"/>
          </a:p>
        </p:txBody>
      </p:sp>
    </p:spTree>
    <p:extLst>
      <p:ext uri="{BB962C8B-B14F-4D97-AF65-F5344CB8AC3E}">
        <p14:creationId xmlns="" xmlns:p14="http://schemas.microsoft.com/office/powerpoint/2010/main" val="9071586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Κενό">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Σύμβολο κράτησης θέσης ημερομηνίας 1"/>
          <p:cNvSpPr>
            <a:spLocks noGrp="1"/>
          </p:cNvSpPr>
          <p:nvPr>
            <p:ph type="dt" sz="half" idx="10"/>
          </p:nvPr>
        </p:nvSpPr>
        <p:spPr/>
        <p:txBody>
          <a:bodyPr/>
          <a:lstStyle/>
          <a:p>
            <a:fld id="{027BA7C9-D3FA-4029-BFF9-2DD237B2FF84}" type="datetime1">
              <a:rPr lang="el-GR" smtClean="0"/>
              <a:pPr/>
              <a:t>6/10/2018</a:t>
            </a:fld>
            <a:endParaRPr lang="el-GR"/>
          </a:p>
        </p:txBody>
      </p:sp>
      <p:sp>
        <p:nvSpPr>
          <p:cNvPr id="3" name="Σύμβολο κράτησης θέσης υποσέλιδου 2"/>
          <p:cNvSpPr>
            <a:spLocks noGrp="1"/>
          </p:cNvSpPr>
          <p:nvPr>
            <p:ph type="ftr" sz="quarter" idx="11"/>
          </p:nvPr>
        </p:nvSpPr>
        <p:spPr/>
        <p:txBody>
          <a:bodyPr/>
          <a:lstStyle/>
          <a:p>
            <a:r>
              <a:rPr lang="en-US" smtClean="0"/>
              <a:t>Second Lyceum of Kalamaria</a:t>
            </a:r>
            <a:endParaRPr lang="el-GR"/>
          </a:p>
        </p:txBody>
      </p:sp>
      <p:sp>
        <p:nvSpPr>
          <p:cNvPr id="4" name="Σύμβολο κράτησης θέσης αριθμού διαφάνειας 3"/>
          <p:cNvSpPr>
            <a:spLocks noGrp="1"/>
          </p:cNvSpPr>
          <p:nvPr>
            <p:ph type="sldNum" sz="quarter" idx="12"/>
          </p:nvPr>
        </p:nvSpPr>
        <p:spPr/>
        <p:txBody>
          <a:bodyPr/>
          <a:lstStyle/>
          <a:p>
            <a:fld id="{AF8105EC-D586-457F-BBBF-FDA5774349EE}" type="slidenum">
              <a:rPr lang="el-GR" smtClean="0"/>
              <a:pPr/>
              <a:t>‹#›</a:t>
            </a:fld>
            <a:endParaRPr lang="el-GR"/>
          </a:p>
        </p:txBody>
      </p:sp>
    </p:spTree>
    <p:extLst>
      <p:ext uri="{BB962C8B-B14F-4D97-AF65-F5344CB8AC3E}">
        <p14:creationId xmlns="" xmlns:p14="http://schemas.microsoft.com/office/powerpoint/2010/main" val="244153159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799118" y="533400"/>
            <a:ext cx="3086904" cy="1524000"/>
          </a:xfrm>
        </p:spPr>
        <p:txBody>
          <a:bodyPr anchor="b">
            <a:noAutofit/>
          </a:bodyPr>
          <a:lstStyle>
            <a:lvl1pPr algn="l" latinLnBrk="0">
              <a:defRPr lang="el-GR" sz="2800" b="1"/>
            </a:lvl1pPr>
          </a:lstStyle>
          <a:p>
            <a:r>
              <a:rPr lang="el-GR" smtClean="0"/>
              <a:t>Kλικ για επεξεργασία του τίτλου</a:t>
            </a:r>
            <a:endParaRPr lang="el-GR" dirty="0"/>
          </a:p>
        </p:txBody>
      </p:sp>
      <p:sp>
        <p:nvSpPr>
          <p:cNvPr id="3" name="Σύμβολο κράτησης θέσης περιεχομένου 2"/>
          <p:cNvSpPr>
            <a:spLocks noGrp="1"/>
          </p:cNvSpPr>
          <p:nvPr>
            <p:ph idx="1"/>
          </p:nvPr>
        </p:nvSpPr>
        <p:spPr>
          <a:xfrm>
            <a:off x="4400506" y="533400"/>
            <a:ext cx="4401696" cy="5486400"/>
          </a:xfrm>
        </p:spPr>
        <p:txBody>
          <a:bodyPr>
            <a:normAutofit/>
          </a:bodyPr>
          <a:lstStyle>
            <a:lvl1pPr latinLnBrk="0">
              <a:defRPr lang="el-GR" sz="2000"/>
            </a:lvl1pPr>
            <a:lvl2pPr latinLnBrk="0">
              <a:defRPr lang="el-GR" sz="1800"/>
            </a:lvl2pPr>
            <a:lvl3pPr latinLnBrk="0">
              <a:defRPr lang="el-GR" sz="1600"/>
            </a:lvl3pPr>
            <a:lvl4pPr latinLnBrk="0">
              <a:defRPr lang="el-GR" sz="1400"/>
            </a:lvl4pPr>
            <a:lvl5pPr latinLnBrk="0">
              <a:defRPr lang="el-GR" sz="1400"/>
            </a:lvl5pPr>
            <a:lvl6pPr latinLnBrk="0">
              <a:defRPr lang="el-GR" sz="1400"/>
            </a:lvl6pPr>
            <a:lvl7pPr latinLnBrk="0">
              <a:defRPr lang="el-GR" sz="1400"/>
            </a:lvl7pPr>
            <a:lvl8pPr latinLnBrk="0">
              <a:defRPr lang="el-GR" sz="1400"/>
            </a:lvl8pPr>
            <a:lvl9pPr latinLnBrk="0">
              <a:defRPr lang="el-GR" sz="14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Σύμβολο κράτησης θέσης κειμένου 3"/>
          <p:cNvSpPr>
            <a:spLocks noGrp="1"/>
          </p:cNvSpPr>
          <p:nvPr>
            <p:ph type="body" sz="half" idx="2"/>
          </p:nvPr>
        </p:nvSpPr>
        <p:spPr>
          <a:xfrm>
            <a:off x="799118" y="2209800"/>
            <a:ext cx="3086904" cy="3810000"/>
          </a:xfrm>
        </p:spPr>
        <p:txBody>
          <a:bodyPr>
            <a:normAutofit/>
          </a:bodyPr>
          <a:lstStyle>
            <a:lvl1pPr marL="0" indent="0" latinLnBrk="0">
              <a:lnSpc>
                <a:spcPct val="110000"/>
              </a:lnSpc>
              <a:spcBef>
                <a:spcPts val="600"/>
              </a:spcBef>
              <a:buNone/>
              <a:defRPr lang="el-GR" sz="1800">
                <a:solidFill>
                  <a:schemeClr val="tx1">
                    <a:lumMod val="65000"/>
                    <a:lumOff val="35000"/>
                  </a:schemeClr>
                </a:solidFill>
              </a:defRPr>
            </a:lvl1pPr>
            <a:lvl2pPr marL="457200" indent="0" latinLnBrk="0">
              <a:buNone/>
              <a:defRPr lang="el-GR" sz="1200"/>
            </a:lvl2pPr>
            <a:lvl3pPr marL="914400" indent="0" latinLnBrk="0">
              <a:buNone/>
              <a:defRPr lang="el-GR" sz="1000"/>
            </a:lvl3pPr>
            <a:lvl4pPr marL="1371600" indent="0" latinLnBrk="0">
              <a:buNone/>
              <a:defRPr lang="el-GR" sz="900"/>
            </a:lvl4pPr>
            <a:lvl5pPr marL="1828800" indent="0" latinLnBrk="0">
              <a:buNone/>
              <a:defRPr lang="el-GR" sz="900"/>
            </a:lvl5pPr>
            <a:lvl6pPr marL="2286000" indent="0" latinLnBrk="0">
              <a:buNone/>
              <a:defRPr lang="el-GR" sz="900"/>
            </a:lvl6pPr>
            <a:lvl7pPr marL="2743200" indent="0" latinLnBrk="0">
              <a:buNone/>
              <a:defRPr lang="el-GR" sz="900"/>
            </a:lvl7pPr>
            <a:lvl8pPr marL="3200400" indent="0" latinLnBrk="0">
              <a:buNone/>
              <a:defRPr lang="el-GR" sz="900"/>
            </a:lvl8pPr>
            <a:lvl9pPr marL="3657600" indent="0" latinLnBrk="0">
              <a:buNone/>
              <a:defRPr lang="el-GR" sz="900"/>
            </a:lvl9pPr>
          </a:lstStyle>
          <a:p>
            <a:pPr lvl="0"/>
            <a:r>
              <a:rPr lang="el-GR" smtClean="0"/>
              <a:t>Kλικ για επεξεργασία των στυλ του υποδείγματος</a:t>
            </a:r>
          </a:p>
        </p:txBody>
      </p:sp>
      <p:sp>
        <p:nvSpPr>
          <p:cNvPr id="5" name="Σύμβολο κράτησης θέσης ημερομηνίας 4"/>
          <p:cNvSpPr>
            <a:spLocks noGrp="1"/>
          </p:cNvSpPr>
          <p:nvPr>
            <p:ph type="dt" sz="half" idx="10"/>
          </p:nvPr>
        </p:nvSpPr>
        <p:spPr/>
        <p:txBody>
          <a:bodyPr/>
          <a:lstStyle/>
          <a:p>
            <a:fld id="{AEECF73F-4AEC-47EE-9634-1124F5EAFE11}" type="datetime1">
              <a:rPr lang="el-GR" smtClean="0"/>
              <a:pPr/>
              <a:t>6/10/2018</a:t>
            </a:fld>
            <a:endParaRPr lang="el-GR"/>
          </a:p>
        </p:txBody>
      </p:sp>
      <p:sp>
        <p:nvSpPr>
          <p:cNvPr id="6" name="Σύμβολο κράτησης θέσης υποσέλιδου 5"/>
          <p:cNvSpPr>
            <a:spLocks noGrp="1"/>
          </p:cNvSpPr>
          <p:nvPr>
            <p:ph type="ftr" sz="quarter" idx="11"/>
          </p:nvPr>
        </p:nvSpPr>
        <p:spPr/>
        <p:txBody>
          <a:bodyPr/>
          <a:lstStyle/>
          <a:p>
            <a:r>
              <a:rPr lang="en-US" smtClean="0"/>
              <a:t>Second Lyceum of Kalamaria</a:t>
            </a:r>
            <a:endParaRPr lang="el-GR"/>
          </a:p>
        </p:txBody>
      </p:sp>
      <p:sp>
        <p:nvSpPr>
          <p:cNvPr id="7" name="Σύμβολο κράτησης θέσης αριθμού διαφάνειας 6"/>
          <p:cNvSpPr>
            <a:spLocks noGrp="1"/>
          </p:cNvSpPr>
          <p:nvPr>
            <p:ph type="sldNum" sz="quarter" idx="12"/>
          </p:nvPr>
        </p:nvSpPr>
        <p:spPr/>
        <p:txBody>
          <a:bodyPr/>
          <a:lstStyle/>
          <a:p>
            <a:fld id="{AF8105EC-D586-457F-BBBF-FDA5774349EE}" type="slidenum">
              <a:rPr lang="el-GR" smtClean="0"/>
              <a:pPr/>
              <a:t>‹#›</a:t>
            </a:fld>
            <a:endParaRPr lang="el-GR"/>
          </a:p>
        </p:txBody>
      </p:sp>
    </p:spTree>
    <p:extLst>
      <p:ext uri="{BB962C8B-B14F-4D97-AF65-F5344CB8AC3E}">
        <p14:creationId xmlns="" xmlns:p14="http://schemas.microsoft.com/office/powerpoint/2010/main" val="210171110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799118" y="533400"/>
            <a:ext cx="3086904" cy="1524000"/>
          </a:xfrm>
        </p:spPr>
        <p:txBody>
          <a:bodyPr anchor="b">
            <a:noAutofit/>
          </a:bodyPr>
          <a:lstStyle>
            <a:lvl1pPr algn="l" latinLnBrk="0">
              <a:defRPr lang="el-GR" sz="2800" b="1"/>
            </a:lvl1pPr>
          </a:lstStyle>
          <a:p>
            <a:r>
              <a:rPr lang="el-GR" smtClean="0"/>
              <a:t>Kλικ για επεξεργασία του τίτλου</a:t>
            </a:r>
            <a:endParaRPr lang="el-GR" dirty="0"/>
          </a:p>
        </p:txBody>
      </p:sp>
      <p:sp>
        <p:nvSpPr>
          <p:cNvPr id="3" name="Σύμβολο κράτησης θέσης εικόνας 2"/>
          <p:cNvSpPr>
            <a:spLocks noGrp="1"/>
          </p:cNvSpPr>
          <p:nvPr>
            <p:ph type="pic" idx="1"/>
          </p:nvPr>
        </p:nvSpPr>
        <p:spPr>
          <a:xfrm>
            <a:off x="4400505" y="533400"/>
            <a:ext cx="4336259" cy="5791200"/>
          </a:xfrm>
          <a:ln w="50800">
            <a:solidFill>
              <a:schemeClr val="tx1">
                <a:lumMod val="65000"/>
                <a:lumOff val="35000"/>
              </a:schemeClr>
            </a:solidFill>
            <a:miter lim="800000"/>
          </a:ln>
        </p:spPr>
        <p:txBody>
          <a:bodyPr>
            <a:normAutofit/>
          </a:bodyPr>
          <a:lstStyle>
            <a:lvl1pPr marL="0" indent="0" algn="ctr" latinLnBrk="0">
              <a:buNone/>
              <a:defRPr lang="el-GR" sz="2400"/>
            </a:lvl1pPr>
            <a:lvl2pPr marL="457200" indent="0" latinLnBrk="0">
              <a:buNone/>
              <a:defRPr lang="el-GR" sz="2800"/>
            </a:lvl2pPr>
            <a:lvl3pPr marL="914400" indent="0" latinLnBrk="0">
              <a:buNone/>
              <a:defRPr lang="el-GR" sz="2400"/>
            </a:lvl3pPr>
            <a:lvl4pPr marL="1371600" indent="0" latinLnBrk="0">
              <a:buNone/>
              <a:defRPr lang="el-GR" sz="2000"/>
            </a:lvl4pPr>
            <a:lvl5pPr marL="1828800" indent="0" latinLnBrk="0">
              <a:buNone/>
              <a:defRPr lang="el-GR" sz="2000"/>
            </a:lvl5pPr>
            <a:lvl6pPr marL="2286000" indent="0" latinLnBrk="0">
              <a:buNone/>
              <a:defRPr lang="el-GR" sz="2000"/>
            </a:lvl6pPr>
            <a:lvl7pPr marL="2743200" indent="0" latinLnBrk="0">
              <a:buNone/>
              <a:defRPr lang="el-GR" sz="2000"/>
            </a:lvl7pPr>
            <a:lvl8pPr marL="3200400" indent="0" latinLnBrk="0">
              <a:buNone/>
              <a:defRPr lang="el-GR" sz="2000"/>
            </a:lvl8pPr>
            <a:lvl9pPr marL="3657600" indent="0" latinLnBrk="0">
              <a:buNone/>
              <a:defRPr lang="el-GR" sz="2000"/>
            </a:lvl9pPr>
          </a:lstStyle>
          <a:p>
            <a:r>
              <a:rPr lang="el-GR" smtClean="0"/>
              <a:t>Κάντε κλικ στο εικονίδιο για να προσθέσετε μια εικόνα</a:t>
            </a:r>
            <a:endParaRPr lang="el-GR"/>
          </a:p>
        </p:txBody>
      </p:sp>
      <p:sp>
        <p:nvSpPr>
          <p:cNvPr id="4" name="Σύμβολο κράτησης θέσης κειμένου 3"/>
          <p:cNvSpPr>
            <a:spLocks noGrp="1"/>
          </p:cNvSpPr>
          <p:nvPr>
            <p:ph type="body" sz="half" idx="2"/>
          </p:nvPr>
        </p:nvSpPr>
        <p:spPr>
          <a:xfrm>
            <a:off x="799118" y="2209800"/>
            <a:ext cx="3086904" cy="3810000"/>
          </a:xfrm>
        </p:spPr>
        <p:txBody>
          <a:bodyPr>
            <a:normAutofit/>
          </a:bodyPr>
          <a:lstStyle>
            <a:lvl1pPr marL="0" indent="0" latinLnBrk="0">
              <a:lnSpc>
                <a:spcPct val="110000"/>
              </a:lnSpc>
              <a:spcBef>
                <a:spcPts val="600"/>
              </a:spcBef>
              <a:buNone/>
              <a:defRPr lang="el-GR" sz="1800"/>
            </a:lvl1pPr>
            <a:lvl2pPr marL="457200" indent="0" latinLnBrk="0">
              <a:buNone/>
              <a:defRPr lang="el-GR" sz="1200"/>
            </a:lvl2pPr>
            <a:lvl3pPr marL="914400" indent="0" latinLnBrk="0">
              <a:buNone/>
              <a:defRPr lang="el-GR" sz="1000"/>
            </a:lvl3pPr>
            <a:lvl4pPr marL="1371600" indent="0" latinLnBrk="0">
              <a:buNone/>
              <a:defRPr lang="el-GR" sz="900"/>
            </a:lvl4pPr>
            <a:lvl5pPr marL="1828800" indent="0" latinLnBrk="0">
              <a:buNone/>
              <a:defRPr lang="el-GR" sz="900"/>
            </a:lvl5pPr>
            <a:lvl6pPr marL="2286000" indent="0" latinLnBrk="0">
              <a:buNone/>
              <a:defRPr lang="el-GR" sz="900"/>
            </a:lvl6pPr>
            <a:lvl7pPr marL="2743200" indent="0" latinLnBrk="0">
              <a:buNone/>
              <a:defRPr lang="el-GR" sz="900"/>
            </a:lvl7pPr>
            <a:lvl8pPr marL="3200400" indent="0" latinLnBrk="0">
              <a:buNone/>
              <a:defRPr lang="el-GR" sz="900"/>
            </a:lvl8pPr>
            <a:lvl9pPr marL="3657600" indent="0" latinLnBrk="0">
              <a:buNone/>
              <a:defRPr lang="el-GR" sz="900"/>
            </a:lvl9pPr>
          </a:lstStyle>
          <a:p>
            <a:pPr lvl="0"/>
            <a:r>
              <a:rPr lang="el-GR" smtClean="0"/>
              <a:t>Kλικ για επεξεργασία των στυλ του υποδείγματος</a:t>
            </a:r>
          </a:p>
        </p:txBody>
      </p:sp>
    </p:spTree>
    <p:extLst>
      <p:ext uri="{BB962C8B-B14F-4D97-AF65-F5344CB8AC3E}">
        <p14:creationId xmlns="" xmlns:p14="http://schemas.microsoft.com/office/powerpoint/2010/main" val="141960827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Kλικ για επεξεργασία του τίτλου</a:t>
            </a:r>
            <a:endParaRPr lang="el-GR" dirty="0"/>
          </a:p>
        </p:txBody>
      </p:sp>
      <p:sp>
        <p:nvSpPr>
          <p:cNvPr id="3" name="Σύμβολο κράτησης θέσης κατακόρυφου κειμένου 2"/>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Σύμβολο κράτησης θέσης ημερομηνίας 3"/>
          <p:cNvSpPr>
            <a:spLocks noGrp="1"/>
          </p:cNvSpPr>
          <p:nvPr>
            <p:ph type="dt" sz="half" idx="10"/>
          </p:nvPr>
        </p:nvSpPr>
        <p:spPr/>
        <p:txBody>
          <a:bodyPr/>
          <a:lstStyle/>
          <a:p>
            <a:fld id="{F568EDF4-5981-45B0-8CD1-B74D64E49E13}" type="datetime1">
              <a:rPr lang="el-GR" smtClean="0"/>
              <a:pPr/>
              <a:t>6/10/2018</a:t>
            </a:fld>
            <a:endParaRPr lang="el-GR"/>
          </a:p>
        </p:txBody>
      </p:sp>
      <p:sp>
        <p:nvSpPr>
          <p:cNvPr id="5" name="Σύμβολο κράτησης θέσης υποσέλιδου 4"/>
          <p:cNvSpPr>
            <a:spLocks noGrp="1"/>
          </p:cNvSpPr>
          <p:nvPr>
            <p:ph type="ftr" sz="quarter" idx="11"/>
          </p:nvPr>
        </p:nvSpPr>
        <p:spPr/>
        <p:txBody>
          <a:bodyPr/>
          <a:lstStyle/>
          <a:p>
            <a:r>
              <a:rPr lang="en-US" smtClean="0"/>
              <a:t>Second Lyceum of Kalamaria</a:t>
            </a:r>
            <a:endParaRPr lang="el-GR"/>
          </a:p>
        </p:txBody>
      </p:sp>
      <p:sp>
        <p:nvSpPr>
          <p:cNvPr id="6" name="Σύμβολο κράτησης θέσης αριθμού διαφάνειας 5"/>
          <p:cNvSpPr>
            <a:spLocks noGrp="1"/>
          </p:cNvSpPr>
          <p:nvPr>
            <p:ph type="sldNum" sz="quarter" idx="12"/>
          </p:nvPr>
        </p:nvSpPr>
        <p:spPr/>
        <p:txBody>
          <a:bodyPr/>
          <a:lstStyle/>
          <a:p>
            <a:fld id="{AF8105EC-D586-457F-BBBF-FDA5774349EE}" type="slidenum">
              <a:rPr lang="el-GR" smtClean="0"/>
              <a:pPr/>
              <a:t>‹#›</a:t>
            </a:fld>
            <a:endParaRPr lang="el-GR"/>
          </a:p>
        </p:txBody>
      </p:sp>
    </p:spTree>
    <p:extLst>
      <p:ext uri="{BB962C8B-B14F-4D97-AF65-F5344CB8AC3E}">
        <p14:creationId xmlns="" xmlns:p14="http://schemas.microsoft.com/office/powerpoint/2010/main" val="266809358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572771" y="533400"/>
            <a:ext cx="1772112" cy="5486400"/>
          </a:xfrm>
        </p:spPr>
        <p:txBody>
          <a:bodyPr vert="eaVert"/>
          <a:lstStyle/>
          <a:p>
            <a:r>
              <a:rPr lang="el-GR" smtClean="0"/>
              <a:t>Kλικ για επεξεργασία του τίτλου</a:t>
            </a:r>
            <a:endParaRPr lang="el-GR" dirty="0"/>
          </a:p>
        </p:txBody>
      </p:sp>
      <p:sp>
        <p:nvSpPr>
          <p:cNvPr id="3" name="Σύμβολο κράτησης θέσης κατακόρυφου κειμένου 2"/>
          <p:cNvSpPr>
            <a:spLocks noGrp="1"/>
          </p:cNvSpPr>
          <p:nvPr>
            <p:ph type="body" orient="vert" idx="1"/>
          </p:nvPr>
        </p:nvSpPr>
        <p:spPr>
          <a:xfrm>
            <a:off x="799118" y="533400"/>
            <a:ext cx="5602158" cy="54864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Σύμβολο κράτησης θέσης ημερομηνίας 3"/>
          <p:cNvSpPr>
            <a:spLocks noGrp="1"/>
          </p:cNvSpPr>
          <p:nvPr>
            <p:ph type="dt" sz="half" idx="10"/>
          </p:nvPr>
        </p:nvSpPr>
        <p:spPr/>
        <p:txBody>
          <a:bodyPr/>
          <a:lstStyle/>
          <a:p>
            <a:fld id="{B04AB3CF-AF65-4491-8F43-259B353CBE66}" type="datetime1">
              <a:rPr lang="el-GR" smtClean="0"/>
              <a:pPr/>
              <a:t>6/10/2018</a:t>
            </a:fld>
            <a:endParaRPr lang="el-GR"/>
          </a:p>
        </p:txBody>
      </p:sp>
      <p:sp>
        <p:nvSpPr>
          <p:cNvPr id="5" name="Σύμβολο κράτησης θέσης υποσέλιδου 4"/>
          <p:cNvSpPr>
            <a:spLocks noGrp="1"/>
          </p:cNvSpPr>
          <p:nvPr>
            <p:ph type="ftr" sz="quarter" idx="11"/>
          </p:nvPr>
        </p:nvSpPr>
        <p:spPr/>
        <p:txBody>
          <a:bodyPr/>
          <a:lstStyle/>
          <a:p>
            <a:r>
              <a:rPr lang="en-US" smtClean="0"/>
              <a:t>Second Lyceum of Kalamaria</a:t>
            </a:r>
            <a:endParaRPr lang="el-GR"/>
          </a:p>
        </p:txBody>
      </p:sp>
      <p:sp>
        <p:nvSpPr>
          <p:cNvPr id="6" name="Σύμβολο κράτησης θέσης αριθμού διαφάνειας 5"/>
          <p:cNvSpPr>
            <a:spLocks noGrp="1"/>
          </p:cNvSpPr>
          <p:nvPr>
            <p:ph type="sldNum" sz="quarter" idx="12"/>
          </p:nvPr>
        </p:nvSpPr>
        <p:spPr/>
        <p:txBody>
          <a:bodyPr/>
          <a:lstStyle/>
          <a:p>
            <a:fld id="{AF8105EC-D586-457F-BBBF-FDA5774349EE}" type="slidenum">
              <a:rPr lang="el-GR" smtClean="0"/>
              <a:pPr/>
              <a:t>‹#›</a:t>
            </a:fld>
            <a:endParaRPr lang="el-GR"/>
          </a:p>
        </p:txBody>
      </p:sp>
    </p:spTree>
    <p:extLst>
      <p:ext uri="{BB962C8B-B14F-4D97-AF65-F5344CB8AC3E}">
        <p14:creationId xmlns="" xmlns:p14="http://schemas.microsoft.com/office/powerpoint/2010/main" val="18824499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lvl1pPr>
              <a:defRPr/>
            </a:lvl1pPr>
          </a:lstStyle>
          <a:p>
            <a:fld id="{DB66DB1C-F3B8-4DCE-8F7B-C805AB6AF951}" type="datetime1">
              <a:rPr lang="el-GR" smtClean="0"/>
              <a:pPr/>
              <a:t>6/10/2018</a:t>
            </a:fld>
            <a:endParaRPr lang="el-GR"/>
          </a:p>
        </p:txBody>
      </p:sp>
      <p:sp>
        <p:nvSpPr>
          <p:cNvPr id="4" name="3 - Θέση υποσέλιδου"/>
          <p:cNvSpPr>
            <a:spLocks noGrp="1"/>
          </p:cNvSpPr>
          <p:nvPr>
            <p:ph type="ftr" sz="quarter" idx="11"/>
          </p:nvPr>
        </p:nvSpPr>
        <p:spPr/>
        <p:txBody>
          <a:bodyPr/>
          <a:lstStyle>
            <a:lvl1pPr>
              <a:defRPr/>
            </a:lvl1pPr>
          </a:lstStyle>
          <a:p>
            <a:r>
              <a:rPr lang="en-US" smtClean="0"/>
              <a:t>Second Lyceum of Kalamaria</a:t>
            </a:r>
            <a:endParaRPr lang="el-GR"/>
          </a:p>
        </p:txBody>
      </p:sp>
      <p:sp>
        <p:nvSpPr>
          <p:cNvPr id="5" name="4 - Θέση αριθμού διαφάνειας"/>
          <p:cNvSpPr>
            <a:spLocks noGrp="1"/>
          </p:cNvSpPr>
          <p:nvPr>
            <p:ph type="sldNum" sz="quarter" idx="12"/>
          </p:nvPr>
        </p:nvSpPr>
        <p:spPr/>
        <p:txBody>
          <a:bodyPr/>
          <a:lstStyle>
            <a:lvl1pPr>
              <a:defRPr/>
            </a:lvl1pPr>
          </a:lstStyle>
          <a:p>
            <a:fld id="{AF8105EC-D586-457F-BBBF-FDA5774349EE}"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fld id="{5A6018DE-0A7A-4C8B-BFBA-909B6CF3E889}" type="datetime1">
              <a:rPr lang="el-GR" smtClean="0"/>
              <a:pPr/>
              <a:t>6/10/2018</a:t>
            </a:fld>
            <a:endParaRPr lang="el-GR"/>
          </a:p>
        </p:txBody>
      </p:sp>
      <p:sp>
        <p:nvSpPr>
          <p:cNvPr id="3" name="2 - Θέση υποσέλιδου"/>
          <p:cNvSpPr>
            <a:spLocks noGrp="1"/>
          </p:cNvSpPr>
          <p:nvPr>
            <p:ph type="ftr" sz="quarter" idx="11"/>
          </p:nvPr>
        </p:nvSpPr>
        <p:spPr/>
        <p:txBody>
          <a:bodyPr/>
          <a:lstStyle>
            <a:lvl1pPr>
              <a:defRPr/>
            </a:lvl1pPr>
          </a:lstStyle>
          <a:p>
            <a:r>
              <a:rPr lang="en-US" smtClean="0"/>
              <a:t>Second Lyceum of Kalamaria</a:t>
            </a:r>
            <a:endParaRPr lang="el-GR"/>
          </a:p>
        </p:txBody>
      </p:sp>
      <p:sp>
        <p:nvSpPr>
          <p:cNvPr id="4" name="3 - Θέση αριθμού διαφάνειας"/>
          <p:cNvSpPr>
            <a:spLocks noGrp="1"/>
          </p:cNvSpPr>
          <p:nvPr>
            <p:ph type="sldNum" sz="quarter" idx="12"/>
          </p:nvPr>
        </p:nvSpPr>
        <p:spPr/>
        <p:txBody>
          <a:bodyPr/>
          <a:lstStyle>
            <a:lvl1pPr>
              <a:defRPr/>
            </a:lvl1pPr>
          </a:lstStyle>
          <a:p>
            <a:fld id="{AF8105EC-D586-457F-BBBF-FDA5774349EE}"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fld id="{2793B47B-EE85-4BDA-8009-AE68FB92F644}" type="datetime1">
              <a:rPr lang="el-GR" smtClean="0"/>
              <a:pPr/>
              <a:t>6/10/2018</a:t>
            </a:fld>
            <a:endParaRPr lang="el-GR"/>
          </a:p>
        </p:txBody>
      </p:sp>
      <p:sp>
        <p:nvSpPr>
          <p:cNvPr id="6" name="5 - Θέση υποσέλιδου"/>
          <p:cNvSpPr>
            <a:spLocks noGrp="1"/>
          </p:cNvSpPr>
          <p:nvPr>
            <p:ph type="ftr" sz="quarter" idx="11"/>
          </p:nvPr>
        </p:nvSpPr>
        <p:spPr/>
        <p:txBody>
          <a:bodyPr/>
          <a:lstStyle>
            <a:lvl1pPr>
              <a:defRPr/>
            </a:lvl1pPr>
          </a:lstStyle>
          <a:p>
            <a:r>
              <a:rPr lang="en-US" smtClean="0"/>
              <a:t>Second Lyceum of Kalamaria</a:t>
            </a:r>
            <a:endParaRPr lang="el-GR"/>
          </a:p>
        </p:txBody>
      </p:sp>
      <p:sp>
        <p:nvSpPr>
          <p:cNvPr id="7" name="6 - Θέση αριθμού διαφάνειας"/>
          <p:cNvSpPr>
            <a:spLocks noGrp="1"/>
          </p:cNvSpPr>
          <p:nvPr>
            <p:ph type="sldNum" sz="quarter" idx="12"/>
          </p:nvPr>
        </p:nvSpPr>
        <p:spPr/>
        <p:txBody>
          <a:bodyPr/>
          <a:lstStyle>
            <a:lvl1pPr>
              <a:defRPr/>
            </a:lvl1pPr>
          </a:lstStyle>
          <a:p>
            <a:fld id="{AF8105EC-D586-457F-BBBF-FDA5774349EE}"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fld id="{E077868E-0352-4CF4-A206-99B1484646A9}" type="datetime1">
              <a:rPr lang="el-GR" smtClean="0"/>
              <a:pPr/>
              <a:t>6/10/2018</a:t>
            </a:fld>
            <a:endParaRPr lang="el-GR"/>
          </a:p>
        </p:txBody>
      </p:sp>
      <p:sp>
        <p:nvSpPr>
          <p:cNvPr id="6" name="5 - Θέση υποσέλιδου"/>
          <p:cNvSpPr>
            <a:spLocks noGrp="1"/>
          </p:cNvSpPr>
          <p:nvPr>
            <p:ph type="ftr" sz="quarter" idx="11"/>
          </p:nvPr>
        </p:nvSpPr>
        <p:spPr/>
        <p:txBody>
          <a:bodyPr/>
          <a:lstStyle>
            <a:lvl1pPr>
              <a:defRPr/>
            </a:lvl1pPr>
          </a:lstStyle>
          <a:p>
            <a:r>
              <a:rPr lang="en-US" smtClean="0"/>
              <a:t>Second Lyceum of Kalamaria</a:t>
            </a:r>
            <a:endParaRPr lang="el-GR"/>
          </a:p>
        </p:txBody>
      </p:sp>
      <p:sp>
        <p:nvSpPr>
          <p:cNvPr id="7" name="6 - Θέση αριθμού διαφάνειας"/>
          <p:cNvSpPr>
            <a:spLocks noGrp="1"/>
          </p:cNvSpPr>
          <p:nvPr>
            <p:ph type="sldNum" sz="quarter" idx="12"/>
          </p:nvPr>
        </p:nvSpPr>
        <p:spPr/>
        <p:txBody>
          <a:bodyPr/>
          <a:lstStyle>
            <a:lvl1pPr>
              <a:defRPr/>
            </a:lvl1pPr>
          </a:lstStyle>
          <a:p>
            <a:fld id="{AF8105EC-D586-457F-BBBF-FDA5774349EE}"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ags" Target="../tags/tag9.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ags" Target="../tags/tag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ags" Target="../tags/tag13.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jpe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ags" Target="../tags/tag1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l-GR" smtClean="0"/>
              <a:t>Kλικ για επεξεργασία του τίτλου</a:t>
            </a:r>
            <a:endParaRPr lang="en-US" smtClean="0"/>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5DB8948E-485C-4F49-8D38-5A06F00A0A72}" type="datetime1">
              <a:rPr lang="el-GR" smtClean="0"/>
              <a:pPr/>
              <a:t>6/10/2018</a:t>
            </a:fld>
            <a:endParaRPr lang="el-G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smtClean="0"/>
              <a:t>Second Lyceum of Kalamaria</a:t>
            </a:r>
            <a:endParaRPr lang="el-G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F8105EC-D586-457F-BBBF-FDA5774349EE}" type="slidenum">
              <a:rPr lang="el-GR" smtClean="0"/>
              <a:pPr/>
              <a:t>‹#›</a:t>
            </a:fld>
            <a:endParaRPr lang="el-G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l-GR"/>
          </a:p>
        </p:txBody>
      </p:sp>
      <p:sp>
        <p:nvSpPr>
          <p:cNvPr id="29699"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l-GR" smtClean="0"/>
              <a:t>Kλικ για επεξεργασία του τίτλου</a:t>
            </a:r>
            <a:endParaRPr lang="en-US" smtClean="0"/>
          </a:p>
        </p:txBody>
      </p:sp>
      <p:sp>
        <p:nvSpPr>
          <p:cNvPr id="29700"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29701"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EC8A25EE-4E90-40DE-8535-C8A75C8D6A73}" type="datetime1">
              <a:rPr lang="el-GR" smtClean="0"/>
              <a:pPr/>
              <a:t>6/10/2018</a:t>
            </a:fld>
            <a:endParaRPr lang="en-US"/>
          </a:p>
        </p:txBody>
      </p:sp>
      <p:sp>
        <p:nvSpPr>
          <p:cNvPr id="29702"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smtClean="0"/>
              <a:t>Second Lyceum of Kalamaria</a:t>
            </a:r>
            <a:endParaRPr lang="en-US"/>
          </a:p>
        </p:txBody>
      </p:sp>
      <p:sp>
        <p:nvSpPr>
          <p:cNvPr id="29703"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066919B-9720-4FA3-B402-B1F8CA129828}"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l-GR" smtClean="0"/>
              <a:t>Kλικ για επεξεργασία του τίτλου</a:t>
            </a:r>
            <a:endParaRPr lang="en-US" smtClean="0"/>
          </a:p>
        </p:txBody>
      </p:sp>
      <p:sp>
        <p:nvSpPr>
          <p:cNvPr id="63491"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634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fld id="{6C0EEF8F-1502-469F-BA9A-34173847D7B0}" type="datetime1">
              <a:rPr lang="el-GR" smtClean="0"/>
              <a:pPr/>
              <a:t>6/10/2018</a:t>
            </a:fld>
            <a:endParaRPr lang="el-GR"/>
          </a:p>
        </p:txBody>
      </p:sp>
      <p:sp>
        <p:nvSpPr>
          <p:cNvPr id="634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r>
              <a:rPr lang="en-US" smtClean="0"/>
              <a:t>Second Lyceum of Kalamaria</a:t>
            </a:r>
            <a:endParaRPr lang="el-GR"/>
          </a:p>
        </p:txBody>
      </p:sp>
      <p:sp>
        <p:nvSpPr>
          <p:cNvPr id="634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fld id="{AF8105EC-D586-457F-BBBF-FDA5774349EE}"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cs typeface="Arial" charset="0"/>
        </a:defRPr>
      </a:lvl2pPr>
      <a:lvl3pPr algn="l" rtl="0" eaLnBrk="1" fontAlgn="base" hangingPunct="1">
        <a:spcBef>
          <a:spcPct val="0"/>
        </a:spcBef>
        <a:spcAft>
          <a:spcPct val="0"/>
        </a:spcAft>
        <a:buClr>
          <a:schemeClr val="tx1"/>
        </a:buClr>
        <a:defRPr sz="3200">
          <a:solidFill>
            <a:schemeClr val="tx1"/>
          </a:solidFill>
          <a:latin typeface="Arial" charset="0"/>
          <a:cs typeface="Arial" charset="0"/>
        </a:defRPr>
      </a:lvl3pPr>
      <a:lvl4pPr algn="l" rtl="0" eaLnBrk="1" fontAlgn="base" hangingPunct="1">
        <a:spcBef>
          <a:spcPct val="0"/>
        </a:spcBef>
        <a:spcAft>
          <a:spcPct val="0"/>
        </a:spcAft>
        <a:buClr>
          <a:schemeClr val="tx1"/>
        </a:buClr>
        <a:defRPr sz="3200">
          <a:solidFill>
            <a:schemeClr val="tx1"/>
          </a:solidFill>
          <a:latin typeface="Arial" charset="0"/>
          <a:cs typeface="Arial" charset="0"/>
        </a:defRPr>
      </a:lvl4pPr>
      <a:lvl5pPr algn="l" rtl="0" eaLnBrk="1" fontAlgn="base" hangingPunct="1">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l-GR"/>
          </a:p>
        </p:txBody>
      </p:sp>
      <p:sp>
        <p:nvSpPr>
          <p:cNvPr id="90115"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l-GR" smtClean="0"/>
              <a:t>Kλικ για επεξεργασία του τίτλου</a:t>
            </a:r>
            <a:endParaRPr lang="en-US" smtClean="0"/>
          </a:p>
        </p:txBody>
      </p:sp>
      <p:sp>
        <p:nvSpPr>
          <p:cNvPr id="90116"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9011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ECFAA5A3-A122-45EC-AA07-589834B87488}" type="datetime1">
              <a:rPr lang="el-GR" smtClean="0"/>
              <a:pPr/>
              <a:t>6/10/2018</a:t>
            </a:fld>
            <a:endParaRPr lang="en-US"/>
          </a:p>
        </p:txBody>
      </p:sp>
      <p:sp>
        <p:nvSpPr>
          <p:cNvPr id="9011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smtClean="0"/>
              <a:t>Second Lyceum of Kalamaria</a:t>
            </a:r>
            <a:endParaRPr lang="en-US"/>
          </a:p>
        </p:txBody>
      </p:sp>
      <p:sp>
        <p:nvSpPr>
          <p:cNvPr id="9011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67A2DD4-CC80-4F05-A6E7-9065305260F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Σύμβολο κράτησης θέσης τίτλου 1"/>
          <p:cNvSpPr>
            <a:spLocks noGrp="1"/>
          </p:cNvSpPr>
          <p:nvPr>
            <p:ph type="title"/>
          </p:nvPr>
        </p:nvSpPr>
        <p:spPr>
          <a:xfrm>
            <a:off x="799117" y="533400"/>
            <a:ext cx="6516798" cy="1066800"/>
          </a:xfrm>
          <a:prstGeom prst="rect">
            <a:avLst/>
          </a:prstGeom>
        </p:spPr>
        <p:txBody>
          <a:bodyPr vert="horz" lIns="91440" tIns="45720" rIns="91440" bIns="45720" rtlCol="0" anchor="b">
            <a:normAutofit/>
          </a:bodyPr>
          <a:lstStyle/>
          <a:p>
            <a:r>
              <a:rPr lang="el-GR" dirty="0"/>
              <a:t>Κάντε κλικ για να επεξεργαστείτε το στυλ υποδείγματος τίτλου</a:t>
            </a:r>
          </a:p>
        </p:txBody>
      </p:sp>
      <p:sp>
        <p:nvSpPr>
          <p:cNvPr id="3" name="Σύμβολο κράτησης θέσης κειμένου 2"/>
          <p:cNvSpPr>
            <a:spLocks noGrp="1"/>
          </p:cNvSpPr>
          <p:nvPr>
            <p:ph type="body" idx="1"/>
          </p:nvPr>
        </p:nvSpPr>
        <p:spPr>
          <a:xfrm>
            <a:off x="799117" y="1828800"/>
            <a:ext cx="6516798" cy="4191000"/>
          </a:xfrm>
          <a:prstGeom prst="rect">
            <a:avLst/>
          </a:prstGeom>
        </p:spPr>
        <p:txBody>
          <a:bodyPr vert="horz" lIns="91440" tIns="45720" rIns="91440" bIns="45720" rtlCol="0">
            <a:normAutofit/>
          </a:bodyPr>
          <a:lstStyle/>
          <a:p>
            <a:pPr lvl="0"/>
            <a:r>
              <a:rPr lang="el-GR" dirty="0"/>
              <a:t>Κάντε κλικ για να επεξεργαστείτε τα στυλ υποδείγματος κειμένου</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p>
        </p:txBody>
      </p:sp>
      <p:sp>
        <p:nvSpPr>
          <p:cNvPr id="4" name="Σύμβολο κράτησης θέσης ημερομηνίας 3"/>
          <p:cNvSpPr>
            <a:spLocks noGrp="1"/>
          </p:cNvSpPr>
          <p:nvPr>
            <p:ph type="dt" sz="half" idx="2"/>
          </p:nvPr>
        </p:nvSpPr>
        <p:spPr>
          <a:xfrm>
            <a:off x="5200813" y="6155268"/>
            <a:ext cx="1028968" cy="273049"/>
          </a:xfrm>
          <a:prstGeom prst="rect">
            <a:avLst/>
          </a:prstGeom>
        </p:spPr>
        <p:txBody>
          <a:bodyPr vert="horz" lIns="91440" tIns="45720" rIns="91440" bIns="45720" rtlCol="0" anchor="ctr"/>
          <a:lstStyle>
            <a:lvl1pPr algn="r" latinLnBrk="0">
              <a:defRPr lang="el-GR" sz="1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fld id="{467773A8-C9F6-4AA7-8617-4D8CF9B7DF02}" type="datetime1">
              <a:rPr lang="el-GR" smtClean="0"/>
              <a:pPr/>
              <a:t>6/10/2018</a:t>
            </a:fld>
            <a:endParaRPr lang="el-GR"/>
          </a:p>
        </p:txBody>
      </p:sp>
      <p:sp>
        <p:nvSpPr>
          <p:cNvPr id="5" name="Σύμβολο κράτησης θέσης υποσέλιδου 4"/>
          <p:cNvSpPr>
            <a:spLocks noGrp="1"/>
          </p:cNvSpPr>
          <p:nvPr>
            <p:ph type="ftr" sz="quarter" idx="3"/>
          </p:nvPr>
        </p:nvSpPr>
        <p:spPr>
          <a:xfrm>
            <a:off x="799118" y="6155268"/>
            <a:ext cx="4240920" cy="273049"/>
          </a:xfrm>
          <a:prstGeom prst="rect">
            <a:avLst/>
          </a:prstGeom>
        </p:spPr>
        <p:txBody>
          <a:bodyPr vert="horz" lIns="91440" tIns="45720" rIns="91440" bIns="45720" rtlCol="0" anchor="ctr"/>
          <a:lstStyle>
            <a:lvl1pPr algn="l" latinLnBrk="0">
              <a:defRPr lang="el-GR" sz="1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smtClean="0"/>
              <a:t>Second Lyceum of Kalamaria</a:t>
            </a:r>
            <a:endParaRPr lang="el-GR"/>
          </a:p>
        </p:txBody>
      </p:sp>
      <p:sp>
        <p:nvSpPr>
          <p:cNvPr id="6" name="Σύμβολο κράτησης θέσης αριθμού διαφάνειας 5"/>
          <p:cNvSpPr>
            <a:spLocks noGrp="1"/>
          </p:cNvSpPr>
          <p:nvPr>
            <p:ph type="sldNum" sz="quarter" idx="4"/>
          </p:nvPr>
        </p:nvSpPr>
        <p:spPr>
          <a:xfrm>
            <a:off x="6401276" y="6155268"/>
            <a:ext cx="914639" cy="273049"/>
          </a:xfrm>
          <a:prstGeom prst="rect">
            <a:avLst/>
          </a:prstGeom>
        </p:spPr>
        <p:txBody>
          <a:bodyPr vert="horz" lIns="91440" tIns="45720" rIns="91440" bIns="45720" rtlCol="0" anchor="ctr"/>
          <a:lstStyle>
            <a:lvl1pPr algn="r" latinLnBrk="0">
              <a:defRPr lang="el-GR" sz="1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fld id="{AF8105EC-D586-457F-BBBF-FDA5774349EE}" type="slidenum">
              <a:rPr lang="el-GR" smtClean="0"/>
              <a:pPr/>
              <a:t>‹#›</a:t>
            </a:fld>
            <a:endParaRPr lang="el-GR"/>
          </a:p>
        </p:txBody>
      </p:sp>
    </p:spTree>
    <p:extLst>
      <p:ext uri="{BB962C8B-B14F-4D97-AF65-F5344CB8AC3E}">
        <p14:creationId xmlns="" xmlns:p14="http://schemas.microsoft.com/office/powerpoint/2010/main" val="159705414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sldNum="0" hdr="0" dt="0"/>
  <p:txStyles>
    <p:titleStyle>
      <a:lvl1pPr algn="l" defTabSz="914400" rtl="0" eaLnBrk="1" latinLnBrk="0" hangingPunct="1">
        <a:lnSpc>
          <a:spcPct val="80000"/>
        </a:lnSpc>
        <a:spcBef>
          <a:spcPct val="0"/>
        </a:spcBef>
        <a:buNone/>
        <a:defRPr lang="el-GR" sz="3600" b="1" kern="1200">
          <a:solidFill>
            <a:schemeClr val="accent1"/>
          </a:solidFill>
          <a:latin typeface="Tahoma" panose="020B0604030504040204" pitchFamily="34" charset="0"/>
          <a:ea typeface="Tahoma" panose="020B0604030504040204" pitchFamily="34" charset="0"/>
          <a:cs typeface="Tahoma" panose="020B0604030504040204" pitchFamily="34" charset="0"/>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lang="el-GR" sz="2000" kern="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lang="el-GR" sz="1800" kern="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lang="el-GR" sz="1600" kern="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lang="el-GR" sz="1400" kern="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lang="el-GR" sz="1400" kern="1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5pPr>
      <a:lvl6pPr marL="1234440" indent="-137160" algn="l" defTabSz="914400" rtl="0" eaLnBrk="1" latinLnBrk="0" hangingPunct="1">
        <a:spcBef>
          <a:spcPts val="600"/>
        </a:spcBef>
        <a:buSzPct val="80000"/>
        <a:buFont typeface="Arial" pitchFamily="34" charset="0"/>
        <a:buChar char="•"/>
        <a:defRPr lang="el-G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lang="el-G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lang="el-G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lang="el-GR" sz="1400" kern="1200">
          <a:solidFill>
            <a:schemeClr val="tx1">
              <a:lumMod val="65000"/>
              <a:lumOff val="35000"/>
            </a:schemeClr>
          </a:solidFill>
          <a:latin typeface="+mn-lt"/>
          <a:ea typeface="+mn-ea"/>
          <a:cs typeface="+mn-cs"/>
        </a:defRPr>
      </a:lvl9pPr>
    </p:bodyStyle>
    <p:otherStyle>
      <a:defPPr>
        <a:defRPr lang="el-GR"/>
      </a:defPPr>
      <a:lvl1pPr marL="0" algn="l" defTabSz="914400" rtl="0" eaLnBrk="1" latinLnBrk="0" hangingPunct="1">
        <a:defRPr lang="el-GR" sz="1800" kern="1200">
          <a:solidFill>
            <a:schemeClr val="tx1"/>
          </a:solidFill>
          <a:latin typeface="+mn-lt"/>
          <a:ea typeface="+mn-ea"/>
          <a:cs typeface="+mn-cs"/>
        </a:defRPr>
      </a:lvl1pPr>
      <a:lvl2pPr marL="457200" algn="l" defTabSz="914400" rtl="0" eaLnBrk="1" latinLnBrk="0" hangingPunct="1">
        <a:defRPr lang="el-GR" sz="1800" kern="1200">
          <a:solidFill>
            <a:schemeClr val="tx1"/>
          </a:solidFill>
          <a:latin typeface="+mn-lt"/>
          <a:ea typeface="+mn-ea"/>
          <a:cs typeface="+mn-cs"/>
        </a:defRPr>
      </a:lvl2pPr>
      <a:lvl3pPr marL="914400" algn="l" defTabSz="914400" rtl="0" eaLnBrk="1" latinLnBrk="0" hangingPunct="1">
        <a:defRPr lang="el-GR" sz="1800" kern="1200">
          <a:solidFill>
            <a:schemeClr val="tx1"/>
          </a:solidFill>
          <a:latin typeface="+mn-lt"/>
          <a:ea typeface="+mn-ea"/>
          <a:cs typeface="+mn-cs"/>
        </a:defRPr>
      </a:lvl3pPr>
      <a:lvl4pPr marL="1371600" algn="l" defTabSz="914400" rtl="0" eaLnBrk="1" latinLnBrk="0" hangingPunct="1">
        <a:defRPr lang="el-GR" sz="1800" kern="1200">
          <a:solidFill>
            <a:schemeClr val="tx1"/>
          </a:solidFill>
          <a:latin typeface="+mn-lt"/>
          <a:ea typeface="+mn-ea"/>
          <a:cs typeface="+mn-cs"/>
        </a:defRPr>
      </a:lvl4pPr>
      <a:lvl5pPr marL="1828800" algn="l" defTabSz="914400" rtl="0" eaLnBrk="1" latinLnBrk="0" hangingPunct="1">
        <a:defRPr lang="el-GR" sz="1800" kern="1200">
          <a:solidFill>
            <a:schemeClr val="tx1"/>
          </a:solidFill>
          <a:latin typeface="+mn-lt"/>
          <a:ea typeface="+mn-ea"/>
          <a:cs typeface="+mn-cs"/>
        </a:defRPr>
      </a:lvl5pPr>
      <a:lvl6pPr marL="2286000" algn="l" defTabSz="914400" rtl="0" eaLnBrk="1" latinLnBrk="0" hangingPunct="1">
        <a:defRPr lang="el-GR" sz="1800" kern="1200">
          <a:solidFill>
            <a:schemeClr val="tx1"/>
          </a:solidFill>
          <a:latin typeface="+mn-lt"/>
          <a:ea typeface="+mn-ea"/>
          <a:cs typeface="+mn-cs"/>
        </a:defRPr>
      </a:lvl6pPr>
      <a:lvl7pPr marL="2743200" algn="l" defTabSz="914400" rtl="0" eaLnBrk="1" latinLnBrk="0" hangingPunct="1">
        <a:defRPr lang="el-GR" sz="1800" kern="1200">
          <a:solidFill>
            <a:schemeClr val="tx1"/>
          </a:solidFill>
          <a:latin typeface="+mn-lt"/>
          <a:ea typeface="+mn-ea"/>
          <a:cs typeface="+mn-cs"/>
        </a:defRPr>
      </a:lvl7pPr>
      <a:lvl8pPr marL="3200400" algn="l" defTabSz="914400" rtl="0" eaLnBrk="1" latinLnBrk="0" hangingPunct="1">
        <a:defRPr lang="el-GR" sz="1800" kern="1200">
          <a:solidFill>
            <a:schemeClr val="tx1"/>
          </a:solidFill>
          <a:latin typeface="+mn-lt"/>
          <a:ea typeface="+mn-ea"/>
          <a:cs typeface="+mn-cs"/>
        </a:defRPr>
      </a:lvl8pPr>
      <a:lvl9pPr marL="3657600" algn="l" defTabSz="914400" rtl="0" eaLnBrk="1" latinLnBrk="0" hangingPunct="1">
        <a:defRPr lang="el-G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3.jpeg"/><Relationship Id="rId1" Type="http://schemas.openxmlformats.org/officeDocument/2006/relationships/slideLayout" Target="../slideLayouts/slideLayout50.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jpeg"/><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erasmus_new_863392315.jpg"/>
          <p:cNvPicPr>
            <a:picLocks noChangeAspect="1"/>
          </p:cNvPicPr>
          <p:nvPr/>
        </p:nvPicPr>
        <p:blipFill>
          <a:blip r:embed="rId2" cstate="print"/>
          <a:stretch>
            <a:fillRect/>
          </a:stretch>
        </p:blipFill>
        <p:spPr>
          <a:xfrm>
            <a:off x="755576" y="188640"/>
            <a:ext cx="4508325" cy="3240360"/>
          </a:xfrm>
          <a:prstGeom prst="rect">
            <a:avLst/>
          </a:prstGeom>
        </p:spPr>
      </p:pic>
      <p:sp>
        <p:nvSpPr>
          <p:cNvPr id="2" name="1 - Τίτλος"/>
          <p:cNvSpPr>
            <a:spLocks noGrp="1"/>
          </p:cNvSpPr>
          <p:nvPr>
            <p:ph type="ctrTitle"/>
          </p:nvPr>
        </p:nvSpPr>
        <p:spPr>
          <a:xfrm>
            <a:off x="799118" y="533401"/>
            <a:ext cx="6077138" cy="4335759"/>
          </a:xfrm>
        </p:spPr>
        <p:txBody>
          <a:bodyPr/>
          <a:lstStyle/>
          <a:p>
            <a:r>
              <a:rPr lang="en-US" sz="3200" dirty="0" smtClean="0"/>
              <a:t>Second Lyceum of </a:t>
            </a:r>
            <a:r>
              <a:rPr lang="en-US" sz="3200" dirty="0" err="1" smtClean="0"/>
              <a:t>Kalamaria</a:t>
            </a:r>
            <a:r>
              <a:rPr lang="en-US" sz="3200" dirty="0" smtClean="0"/>
              <a:t/>
            </a:r>
            <a:br>
              <a:rPr lang="en-US" sz="3200" dirty="0" smtClean="0"/>
            </a:br>
            <a:r>
              <a:rPr lang="en-US" sz="3200" dirty="0" smtClean="0"/>
              <a:t/>
            </a:r>
            <a:br>
              <a:rPr lang="en-US" sz="3200" dirty="0" smtClean="0"/>
            </a:br>
            <a:r>
              <a:rPr lang="en-US" sz="3200" dirty="0" smtClean="0"/>
              <a:t>2018-2020</a:t>
            </a:r>
            <a:endParaRPr lang="el-GR" dirty="0"/>
          </a:p>
        </p:txBody>
      </p:sp>
      <p:sp>
        <p:nvSpPr>
          <p:cNvPr id="3" name="2 - Υπότιτλος"/>
          <p:cNvSpPr>
            <a:spLocks noGrp="1"/>
          </p:cNvSpPr>
          <p:nvPr>
            <p:ph type="subTitle" idx="1"/>
          </p:nvPr>
        </p:nvSpPr>
        <p:spPr>
          <a:xfrm>
            <a:off x="755576" y="5229200"/>
            <a:ext cx="5285050" cy="1397000"/>
          </a:xfrm>
        </p:spPr>
        <p:txBody>
          <a:bodyPr/>
          <a:lstStyle/>
          <a:p>
            <a:r>
              <a:rPr lang="en-US" dirty="0" smtClean="0"/>
              <a:t>Title: No Bounds In Learning</a:t>
            </a:r>
            <a:r>
              <a:rPr lang="el-GR" dirty="0" smtClean="0"/>
              <a:t/>
            </a:r>
            <a:br>
              <a:rPr lang="el-GR" dirty="0" smtClean="0"/>
            </a:br>
            <a:endParaRPr lang="el-GR" dirty="0"/>
          </a:p>
        </p:txBody>
      </p:sp>
      <p:pic>
        <p:nvPicPr>
          <p:cNvPr id="5" name="4 - Εικόνα" descr="School_Logo.jpg"/>
          <p:cNvPicPr>
            <a:picLocks noChangeAspect="1"/>
          </p:cNvPicPr>
          <p:nvPr/>
        </p:nvPicPr>
        <p:blipFill>
          <a:blip r:embed="rId3" cstate="print"/>
          <a:stretch>
            <a:fillRect/>
          </a:stretch>
        </p:blipFill>
        <p:spPr>
          <a:xfrm>
            <a:off x="3995936" y="260648"/>
            <a:ext cx="1106686" cy="964696"/>
          </a:xfrm>
          <a:prstGeom prst="rect">
            <a:avLst/>
          </a:prstGeom>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images.jpg"/>
          <p:cNvPicPr>
            <a:picLocks noChangeAspect="1"/>
          </p:cNvPicPr>
          <p:nvPr/>
        </p:nvPicPr>
        <p:blipFill>
          <a:blip r:embed="rId2" cstate="print"/>
          <a:stretch>
            <a:fillRect/>
          </a:stretch>
        </p:blipFill>
        <p:spPr>
          <a:xfrm>
            <a:off x="7308304" y="0"/>
            <a:ext cx="1540741" cy="1800000"/>
          </a:xfrm>
          <a:prstGeom prst="rect">
            <a:avLst/>
          </a:prstGeom>
        </p:spPr>
      </p:pic>
      <p:sp>
        <p:nvSpPr>
          <p:cNvPr id="2" name="1 - Τίτλος"/>
          <p:cNvSpPr>
            <a:spLocks noGrp="1"/>
          </p:cNvSpPr>
          <p:nvPr>
            <p:ph type="title"/>
          </p:nvPr>
        </p:nvSpPr>
        <p:spPr>
          <a:xfrm>
            <a:off x="799116" y="533400"/>
            <a:ext cx="7085251" cy="663352"/>
          </a:xfrm>
        </p:spPr>
        <p:txBody>
          <a:bodyPr>
            <a:normAutofit/>
          </a:bodyPr>
          <a:lstStyle/>
          <a:p>
            <a:r>
              <a:rPr lang="en-US" sz="3200" dirty="0" smtClean="0"/>
              <a:t>Project: No Bounds In Learning</a:t>
            </a:r>
            <a:endParaRPr lang="el-GR" sz="3200" dirty="0"/>
          </a:p>
        </p:txBody>
      </p:sp>
      <p:sp>
        <p:nvSpPr>
          <p:cNvPr id="1025" name="Rectangle 1"/>
          <p:cNvSpPr>
            <a:spLocks noChangeArrowheads="1"/>
          </p:cNvSpPr>
          <p:nvPr/>
        </p:nvSpPr>
        <p:spPr bwMode="auto">
          <a:xfrm>
            <a:off x="467544" y="1988840"/>
            <a:ext cx="8208912" cy="36779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b="1" dirty="0">
                <a:solidFill>
                  <a:schemeClr val="accent1"/>
                </a:solidFill>
                <a:latin typeface="Calibri" pitchFamily="34" charset="0"/>
                <a:ea typeface="Tahoma" panose="020B0604030504040204" pitchFamily="34" charset="0"/>
                <a:cs typeface="Tahoma" panose="020B0604030504040204" pitchFamily="34" charset="0"/>
              </a:rPr>
              <a:t>Key </a:t>
            </a:r>
            <a:r>
              <a:rPr lang="en-US" b="1" dirty="0" smtClean="0">
                <a:solidFill>
                  <a:schemeClr val="accent1"/>
                </a:solidFill>
                <a:latin typeface="Calibri" pitchFamily="34" charset="0"/>
                <a:ea typeface="Tahoma" panose="020B0604030504040204" pitchFamily="34" charset="0"/>
                <a:cs typeface="Tahoma" panose="020B0604030504040204" pitchFamily="34" charset="0"/>
              </a:rPr>
              <a:t>Action 2</a:t>
            </a: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Cooperation for innovation and the exchange of good practices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pPr>
            <a:r>
              <a:rPr lang="en-US" b="1" dirty="0">
                <a:solidFill>
                  <a:srgbClr val="00B0F0"/>
                </a:solidFill>
                <a:latin typeface="Calibri" pitchFamily="34" charset="0"/>
                <a:ea typeface="Calibri" pitchFamily="34" charset="0"/>
                <a:cs typeface="Times New Roman" pitchFamily="18" charset="0"/>
              </a:rPr>
              <a:t>Most impacted Field</a:t>
            </a: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Strategic Partnerships for </a:t>
            </a: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Vocational </a:t>
            </a:r>
            <a:r>
              <a:rPr lang="en-US" dirty="0" smtClean="0">
                <a:latin typeface="Calibri" pitchFamily="34" charset="0"/>
                <a:ea typeface="Calibri" pitchFamily="34" charset="0"/>
                <a:cs typeface="Times New Roman" pitchFamily="18" charset="0"/>
              </a:rPr>
              <a:t>E</a:t>
            </a: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ducation </a:t>
            </a: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and </a:t>
            </a: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Training</a:t>
            </a:r>
          </a:p>
          <a:p>
            <a:pPr eaLnBrk="0" fontAlgn="base" hangingPunct="0">
              <a:spcBef>
                <a:spcPct val="0"/>
              </a:spcBef>
              <a:spcAft>
                <a:spcPct val="0"/>
              </a:spcAft>
            </a:pPr>
            <a:r>
              <a:rPr lang="en-US" dirty="0" smtClean="0">
                <a:latin typeface="Calibri" pitchFamily="34" charset="0"/>
                <a:ea typeface="Calibri" pitchFamily="34" charset="0"/>
                <a:cs typeface="Times New Roman" pitchFamily="18" charset="0"/>
              </a:rPr>
              <a:t> </a:t>
            </a:r>
            <a:r>
              <a:rPr lang="en-US" dirty="0" smtClean="0">
                <a:latin typeface="Calibri" pitchFamily="34" charset="0"/>
                <a:ea typeface="Calibri" pitchFamily="34" charset="0"/>
                <a:cs typeface="Times New Roman" pitchFamily="18" charset="0"/>
              </a:rPr>
              <a:t>                                       KA202</a:t>
            </a:r>
            <a:endParaRPr lang="en-US" dirty="0" smtClean="0">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b="1" dirty="0" smtClean="0">
                <a:solidFill>
                  <a:srgbClr val="00B0F0"/>
                </a:solidFill>
                <a:latin typeface="Calibri" pitchFamily="34" charset="0"/>
                <a:ea typeface="Calibri" pitchFamily="34" charset="0"/>
                <a:cs typeface="Times New Roman" pitchFamily="18" charset="0"/>
              </a:rPr>
              <a:t>Main </a:t>
            </a:r>
            <a:r>
              <a:rPr lang="en-US" b="1" dirty="0">
                <a:solidFill>
                  <a:srgbClr val="00B0F0"/>
                </a:solidFill>
                <a:latin typeface="Calibri" pitchFamily="34" charset="0"/>
                <a:ea typeface="Calibri" pitchFamily="34" charset="0"/>
                <a:cs typeface="Times New Roman" pitchFamily="18" charset="0"/>
              </a:rPr>
              <a:t>obje</a:t>
            </a:r>
            <a:r>
              <a:rPr lang="en-US" b="1" dirty="0" smtClean="0">
                <a:solidFill>
                  <a:srgbClr val="00B0F0"/>
                </a:solidFill>
                <a:latin typeface="Calibri" pitchFamily="34" charset="0"/>
                <a:ea typeface="Calibri" pitchFamily="34" charset="0"/>
                <a:cs typeface="Times New Roman" pitchFamily="18" charset="0"/>
              </a:rPr>
              <a:t>ctive</a:t>
            </a: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Exchange of Good Practices</a:t>
            </a:r>
          </a:p>
          <a:p>
            <a:pPr marL="0" marR="0" lvl="0" indent="0" algn="l"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b="1" dirty="0">
                <a:solidFill>
                  <a:srgbClr val="00B0F0"/>
                </a:solidFill>
                <a:latin typeface="Calibri" pitchFamily="34" charset="0"/>
                <a:ea typeface="Calibri" pitchFamily="34" charset="0"/>
                <a:cs typeface="Times New Roman" pitchFamily="18" charset="0"/>
              </a:rPr>
              <a:t>Title</a:t>
            </a: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No Bounds in Learning (</a:t>
            </a:r>
            <a:r>
              <a:rPr kumimoji="0" lang="en-US" b="0" i="0" u="none" strike="noStrike" cap="none" normalizeH="0" dirty="0" err="1" smtClean="0">
                <a:ln>
                  <a:noFill/>
                </a:ln>
                <a:solidFill>
                  <a:schemeClr val="tx1"/>
                </a:solidFill>
                <a:effectLst/>
                <a:latin typeface="Calibri" pitchFamily="34" charset="0"/>
                <a:ea typeface="Calibri" pitchFamily="34" charset="0"/>
                <a:cs typeface="Times New Roman" pitchFamily="18" charset="0"/>
              </a:rPr>
              <a:t>NoBiL</a:t>
            </a:r>
            <a:r>
              <a:rPr kumimoji="0" lang="en-US" b="0" i="0" u="none" strike="noStrike" cap="none" normalizeH="0" dirty="0" smtClean="0">
                <a:ln>
                  <a:noFill/>
                </a:ln>
                <a:solidFill>
                  <a:schemeClr val="tx1"/>
                </a:solidFill>
                <a:effectLst/>
                <a:latin typeface="Calibri" pitchFamily="34" charset="0"/>
                <a:ea typeface="Calibri"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en-US" baseline="0" dirty="0">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b="1" dirty="0" smtClean="0">
                <a:solidFill>
                  <a:srgbClr val="00B0F0"/>
                </a:solidFill>
                <a:latin typeface="Calibri" pitchFamily="34" charset="0"/>
                <a:ea typeface="Calibri" pitchFamily="34" charset="0"/>
                <a:cs typeface="Times New Roman" pitchFamily="18" charset="0"/>
              </a:rPr>
              <a:t>Duration</a:t>
            </a: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24 </a:t>
            </a:r>
            <a:r>
              <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months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lvl="0" eaLnBrk="0" fontAlgn="base" hangingPunct="0">
              <a:spcBef>
                <a:spcPct val="0"/>
              </a:spcBef>
              <a:spcAft>
                <a:spcPts val="600"/>
              </a:spcAft>
            </a:pPr>
            <a:r>
              <a:rPr lang="en-US" b="1" dirty="0" smtClean="0">
                <a:solidFill>
                  <a:srgbClr val="00B0F0"/>
                </a:solidFill>
                <a:latin typeface="Calibri" pitchFamily="34" charset="0"/>
                <a:ea typeface="Calibri" pitchFamily="34" charset="0"/>
                <a:cs typeface="Times New Roman" pitchFamily="18" charset="0"/>
              </a:rPr>
              <a:t>Coordinating School</a:t>
            </a:r>
            <a:r>
              <a:rPr lang="en-US" b="1" dirty="0" smtClean="0">
                <a:solidFill>
                  <a:srgbClr val="00B0F0"/>
                </a:solidFill>
                <a:latin typeface="Calibri" pitchFamily="34" charset="0"/>
                <a:ea typeface="Calibri" pitchFamily="34" charset="0"/>
                <a:cs typeface="Times New Roman" pitchFamily="18" charset="0"/>
              </a:rPr>
              <a:t>: </a:t>
            </a:r>
            <a:r>
              <a:rPr lang="en-US" sz="1600" dirty="0" smtClean="0">
                <a:latin typeface="Calibri" pitchFamily="34" charset="0"/>
                <a:ea typeface="Calibri" pitchFamily="34" charset="0"/>
                <a:cs typeface="Times New Roman" pitchFamily="18" charset="0"/>
              </a:rPr>
              <a:t> </a:t>
            </a:r>
            <a:r>
              <a:rPr lang="en-US" dirty="0" smtClean="0">
                <a:latin typeface="Calibri" pitchFamily="34" charset="0"/>
                <a:ea typeface="Calibri" pitchFamily="34" charset="0"/>
                <a:cs typeface="Times New Roman" pitchFamily="18" charset="0"/>
              </a:rPr>
              <a:t>TORBALI PIRI REIS MESLEKI VE TEKNIK ANADOLU LISESI – Turkey</a:t>
            </a:r>
            <a:endParaRPr lang="el-GR" sz="1400" dirty="0" smtClean="0">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Arial" pitchFamily="34" charset="0"/>
            </a:endParaRPr>
          </a:p>
        </p:txBody>
      </p:sp>
      <p:sp>
        <p:nvSpPr>
          <p:cNvPr id="5" name="4 - Θέση υποσέλιδου"/>
          <p:cNvSpPr>
            <a:spLocks noGrp="1"/>
          </p:cNvSpPr>
          <p:nvPr>
            <p:ph type="ftr" sz="quarter" idx="11"/>
          </p:nvPr>
        </p:nvSpPr>
        <p:spPr/>
        <p:txBody>
          <a:bodyPr/>
          <a:lstStyle/>
          <a:p>
            <a:r>
              <a:rPr lang="en-US" smtClean="0"/>
              <a:t>Second Lyceum of Kalamaria</a:t>
            </a:r>
            <a:endParaRPr lang="el-GR"/>
          </a:p>
        </p:txBody>
      </p:sp>
      <p:pic>
        <p:nvPicPr>
          <p:cNvPr id="6" name="5 - Εικόνα" descr="School_Logo.jpg"/>
          <p:cNvPicPr>
            <a:picLocks noChangeAspect="1"/>
          </p:cNvPicPr>
          <p:nvPr/>
        </p:nvPicPr>
        <p:blipFill>
          <a:blip r:embed="rId3" cstate="print"/>
          <a:stretch>
            <a:fillRect/>
          </a:stretch>
        </p:blipFill>
        <p:spPr>
          <a:xfrm>
            <a:off x="2627784" y="6165304"/>
            <a:ext cx="504056" cy="439385"/>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υποσέλιδου"/>
          <p:cNvSpPr>
            <a:spLocks noGrp="1"/>
          </p:cNvSpPr>
          <p:nvPr>
            <p:ph type="ftr" sz="quarter" idx="11"/>
          </p:nvPr>
        </p:nvSpPr>
        <p:spPr/>
        <p:txBody>
          <a:bodyPr/>
          <a:lstStyle/>
          <a:p>
            <a:r>
              <a:rPr lang="en-US" smtClean="0"/>
              <a:t>Second Lyceum of Kalamaria</a:t>
            </a:r>
            <a:endParaRPr lang="el-GR"/>
          </a:p>
        </p:txBody>
      </p:sp>
      <p:pic>
        <p:nvPicPr>
          <p:cNvPr id="6" name="5 - Εικόνα" descr="nbil.jpg"/>
          <p:cNvPicPr>
            <a:picLocks noChangeAspect="1"/>
          </p:cNvPicPr>
          <p:nvPr/>
        </p:nvPicPr>
        <p:blipFill>
          <a:blip r:embed="rId2" cstate="print"/>
          <a:srcRect l="13636"/>
          <a:stretch>
            <a:fillRect/>
          </a:stretch>
        </p:blipFill>
        <p:spPr>
          <a:xfrm>
            <a:off x="4572000" y="1988840"/>
            <a:ext cx="4104456" cy="3550472"/>
          </a:xfrm>
          <a:prstGeom prst="rect">
            <a:avLst/>
          </a:prstGeom>
        </p:spPr>
      </p:pic>
      <p:sp>
        <p:nvSpPr>
          <p:cNvPr id="8" name="7 - Ορθογώνιο"/>
          <p:cNvSpPr/>
          <p:nvPr/>
        </p:nvSpPr>
        <p:spPr>
          <a:xfrm>
            <a:off x="611560" y="1412776"/>
            <a:ext cx="4320480" cy="4862870"/>
          </a:xfrm>
          <a:prstGeom prst="rect">
            <a:avLst/>
          </a:prstGeom>
        </p:spPr>
        <p:txBody>
          <a:bodyPr wrap="square">
            <a:spAutoFit/>
          </a:bodyPr>
          <a:lstStyle/>
          <a:p>
            <a:pPr lvl="0" eaLnBrk="0" fontAlgn="base" hangingPunct="0">
              <a:spcBef>
                <a:spcPct val="0"/>
              </a:spcBef>
              <a:spcAft>
                <a:spcPts val="600"/>
              </a:spcAft>
            </a:pPr>
            <a:r>
              <a:rPr lang="en-US" sz="2000" b="1" dirty="0" smtClean="0">
                <a:solidFill>
                  <a:schemeClr val="accent1"/>
                </a:solidFill>
                <a:latin typeface="Calibri" pitchFamily="34" charset="0"/>
                <a:ea typeface="Tahoma" panose="020B0604030504040204" pitchFamily="34" charset="0"/>
                <a:cs typeface="Tahoma" panose="020B0604030504040204" pitchFamily="34" charset="0"/>
              </a:rPr>
              <a:t>Participant </a:t>
            </a:r>
            <a:r>
              <a:rPr lang="en-US" sz="2000" b="1" dirty="0">
                <a:solidFill>
                  <a:schemeClr val="accent1"/>
                </a:solidFill>
                <a:latin typeface="Calibri" pitchFamily="34" charset="0"/>
                <a:ea typeface="Tahoma" panose="020B0604030504040204" pitchFamily="34" charset="0"/>
                <a:cs typeface="Tahoma" panose="020B0604030504040204" pitchFamily="34" charset="0"/>
              </a:rPr>
              <a:t>Schools</a:t>
            </a:r>
            <a:endParaRPr lang="el-GR" sz="2000" b="1" dirty="0">
              <a:solidFill>
                <a:schemeClr val="accent1"/>
              </a:solidFill>
              <a:latin typeface="Calibri" pitchFamily="34" charset="0"/>
              <a:ea typeface="Tahoma" panose="020B0604030504040204" pitchFamily="34" charset="0"/>
              <a:cs typeface="Tahoma" panose="020B0604030504040204" pitchFamily="34" charset="0"/>
            </a:endParaRPr>
          </a:p>
          <a:p>
            <a:pPr lvl="0" indent="-324000" eaLnBrk="0" fontAlgn="base" hangingPunct="0">
              <a:spcBef>
                <a:spcPct val="0"/>
              </a:spcBef>
              <a:spcAft>
                <a:spcPts val="600"/>
              </a:spcAft>
              <a:buFont typeface="Wingdings" pitchFamily="2" charset="2"/>
              <a:buChar char="ü"/>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IIS Francesco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Orioli</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Viterbo</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Italy</a:t>
            </a:r>
            <a:endParaRPr kumimoji="0" lang="el-GR" b="0" i="0" u="none" strike="noStrike" cap="none" normalizeH="0" baseline="0" dirty="0" smtClean="0">
              <a:ln>
                <a:noFill/>
              </a:ln>
              <a:solidFill>
                <a:schemeClr val="tx1"/>
              </a:solidFill>
              <a:effectLst/>
              <a:latin typeface="Arial" pitchFamily="34" charset="0"/>
            </a:endParaRPr>
          </a:p>
          <a:p>
            <a:pPr lvl="0" indent="-324000" eaLnBrk="0" fontAlgn="base" hangingPunct="0">
              <a:spcBef>
                <a:spcPct val="0"/>
              </a:spcBef>
              <a:spcAft>
                <a:spcPts val="600"/>
              </a:spcAft>
              <a:buFont typeface="Wingdings" pitchFamily="2" charset="2"/>
              <a:buChar char="ü"/>
            </a:pP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Turisticko-ugostiteljska</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skola</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Antona</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Stifanica</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Porec</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Croatia</a:t>
            </a:r>
            <a:endParaRPr kumimoji="0" lang="el-GR" b="0" i="0" u="none" strike="noStrike" cap="none" normalizeH="0" baseline="0" dirty="0" smtClean="0">
              <a:ln>
                <a:noFill/>
              </a:ln>
              <a:solidFill>
                <a:schemeClr val="tx1"/>
              </a:solidFill>
              <a:effectLst/>
              <a:latin typeface="Arial" pitchFamily="34" charset="0"/>
            </a:endParaRPr>
          </a:p>
          <a:p>
            <a:pPr lvl="0" indent="-324000" eaLnBrk="0" fontAlgn="base" hangingPunct="0">
              <a:spcBef>
                <a:spcPct val="0"/>
              </a:spcBef>
              <a:spcAft>
                <a:spcPts val="600"/>
              </a:spcAft>
              <a:buFont typeface="Wingdings" pitchFamily="2" charset="2"/>
              <a:buChar char="ü"/>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IES BEZMILIANA -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Rincón</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de la Victoria, Spain</a:t>
            </a:r>
            <a:endParaRPr kumimoji="0" lang="el-GR" b="0" i="0" u="none" strike="noStrike" cap="none" normalizeH="0" baseline="0" dirty="0" smtClean="0">
              <a:ln>
                <a:noFill/>
              </a:ln>
              <a:solidFill>
                <a:schemeClr val="tx1"/>
              </a:solidFill>
              <a:effectLst/>
              <a:latin typeface="Arial" pitchFamily="34" charset="0"/>
            </a:endParaRPr>
          </a:p>
          <a:p>
            <a:pPr lvl="0" indent="-324000" eaLnBrk="0" fontAlgn="base" hangingPunct="0">
              <a:spcBef>
                <a:spcPct val="0"/>
              </a:spcBef>
              <a:spcAft>
                <a:spcPts val="600"/>
              </a:spcAft>
              <a:buFont typeface="Wingdings" pitchFamily="2" charset="2"/>
              <a:buChar char="ü"/>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Second Lyceum of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Kalamaria</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Thessaloniki, Greece</a:t>
            </a:r>
            <a:endParaRPr kumimoji="0" lang="el-GR" b="0" i="0" u="none" strike="noStrike" cap="none" normalizeH="0" baseline="0" dirty="0" smtClean="0">
              <a:ln>
                <a:noFill/>
              </a:ln>
              <a:solidFill>
                <a:schemeClr val="tx1"/>
              </a:solidFill>
              <a:effectLst/>
              <a:latin typeface="Arial" pitchFamily="34" charset="0"/>
            </a:endParaRPr>
          </a:p>
          <a:p>
            <a:pPr lvl="0" indent="-324000" eaLnBrk="0" fontAlgn="base" hangingPunct="0">
              <a:spcBef>
                <a:spcPct val="0"/>
              </a:spcBef>
              <a:spcAft>
                <a:spcPts val="600"/>
              </a:spcAft>
              <a:buFont typeface="Wingdings" pitchFamily="2" charset="2"/>
              <a:buChar char="ü"/>
            </a:pP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Escola</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Básica</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e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Secundária</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Dr.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Ângelo</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Augusto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da</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Silva –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Funchal</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Portugal</a:t>
            </a:r>
            <a:endParaRPr kumimoji="0" lang="el-GR" b="0" i="0" u="none" strike="noStrike" cap="none" normalizeH="0" baseline="0" dirty="0" smtClean="0">
              <a:ln>
                <a:noFill/>
              </a:ln>
              <a:solidFill>
                <a:schemeClr val="tx1"/>
              </a:solidFill>
              <a:effectLst/>
              <a:latin typeface="Arial" pitchFamily="34" charset="0"/>
            </a:endParaRPr>
          </a:p>
          <a:p>
            <a:pPr lvl="0" indent="-324000" eaLnBrk="0" fontAlgn="base" hangingPunct="0">
              <a:spcBef>
                <a:spcPct val="0"/>
              </a:spcBef>
              <a:spcAft>
                <a:spcPts val="600"/>
              </a:spcAft>
              <a:buFont typeface="Wingdings" pitchFamily="2" charset="2"/>
              <a:buChar char="ü"/>
            </a:pP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Karabaglar</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Fatih</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Sultan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Mehmet</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Mesleki</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ve</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Teknik</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Anadolu</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Lisesi</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Turkey</a:t>
            </a:r>
            <a:endParaRPr kumimoji="0" lang="en-US" sz="3200" b="0" i="0" u="none" strike="noStrike" cap="none" normalizeH="0" baseline="0" dirty="0" smtClean="0">
              <a:ln>
                <a:noFill/>
              </a:ln>
              <a:solidFill>
                <a:schemeClr val="tx1"/>
              </a:solidFill>
              <a:effectLst/>
              <a:latin typeface="Arial" pitchFamily="34" charset="0"/>
            </a:endParaRPr>
          </a:p>
        </p:txBody>
      </p:sp>
      <p:pic>
        <p:nvPicPr>
          <p:cNvPr id="12" name="11 - Εικόνα" descr="images.jpg"/>
          <p:cNvPicPr>
            <a:picLocks noChangeAspect="1"/>
          </p:cNvPicPr>
          <p:nvPr/>
        </p:nvPicPr>
        <p:blipFill>
          <a:blip r:embed="rId3" cstate="print"/>
          <a:stretch>
            <a:fillRect/>
          </a:stretch>
        </p:blipFill>
        <p:spPr>
          <a:xfrm>
            <a:off x="7308304" y="0"/>
            <a:ext cx="1540741" cy="1800000"/>
          </a:xfrm>
          <a:prstGeom prst="rect">
            <a:avLst/>
          </a:prstGeom>
        </p:spPr>
      </p:pic>
      <p:sp>
        <p:nvSpPr>
          <p:cNvPr id="10" name="1 - Τίτλος"/>
          <p:cNvSpPr>
            <a:spLocks noGrp="1"/>
          </p:cNvSpPr>
          <p:nvPr>
            <p:ph type="title"/>
          </p:nvPr>
        </p:nvSpPr>
        <p:spPr>
          <a:xfrm>
            <a:off x="799116" y="533400"/>
            <a:ext cx="7085251" cy="663352"/>
          </a:xfrm>
        </p:spPr>
        <p:txBody>
          <a:bodyPr>
            <a:normAutofit/>
          </a:bodyPr>
          <a:lstStyle/>
          <a:p>
            <a:r>
              <a:rPr lang="en-US" sz="3200" dirty="0" smtClean="0"/>
              <a:t>Project: No Bounds In Learning</a:t>
            </a:r>
            <a:endParaRPr lang="el-GR" sz="3200" dirty="0"/>
          </a:p>
        </p:txBody>
      </p:sp>
      <p:pic>
        <p:nvPicPr>
          <p:cNvPr id="11" name="10 - Εικόνα" descr="School_Logo.jpg"/>
          <p:cNvPicPr>
            <a:picLocks noChangeAspect="1"/>
          </p:cNvPicPr>
          <p:nvPr/>
        </p:nvPicPr>
        <p:blipFill>
          <a:blip r:embed="rId4" cstate="print"/>
          <a:stretch>
            <a:fillRect/>
          </a:stretch>
        </p:blipFill>
        <p:spPr>
          <a:xfrm>
            <a:off x="2627784" y="6165304"/>
            <a:ext cx="504056" cy="439385"/>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images.jpg"/>
          <p:cNvPicPr>
            <a:picLocks noChangeAspect="1"/>
          </p:cNvPicPr>
          <p:nvPr/>
        </p:nvPicPr>
        <p:blipFill>
          <a:blip r:embed="rId2" cstate="print"/>
          <a:stretch>
            <a:fillRect/>
          </a:stretch>
        </p:blipFill>
        <p:spPr>
          <a:xfrm>
            <a:off x="7308304" y="0"/>
            <a:ext cx="1540741" cy="1800000"/>
          </a:xfrm>
          <a:prstGeom prst="rect">
            <a:avLst/>
          </a:prstGeom>
        </p:spPr>
      </p:pic>
      <p:sp>
        <p:nvSpPr>
          <p:cNvPr id="2" name="1 - Τίτλος"/>
          <p:cNvSpPr>
            <a:spLocks noGrp="1"/>
          </p:cNvSpPr>
          <p:nvPr>
            <p:ph type="title"/>
          </p:nvPr>
        </p:nvSpPr>
        <p:spPr>
          <a:xfrm>
            <a:off x="799116" y="533400"/>
            <a:ext cx="7085251" cy="663352"/>
          </a:xfrm>
        </p:spPr>
        <p:txBody>
          <a:bodyPr>
            <a:normAutofit/>
          </a:bodyPr>
          <a:lstStyle/>
          <a:p>
            <a:r>
              <a:rPr lang="en-US" sz="3200" dirty="0" smtClean="0"/>
              <a:t>Project: No Bounds In Learning</a:t>
            </a:r>
            <a:endParaRPr lang="el-GR" sz="3200" dirty="0"/>
          </a:p>
        </p:txBody>
      </p:sp>
      <p:sp>
        <p:nvSpPr>
          <p:cNvPr id="1025" name="Rectangle 1"/>
          <p:cNvSpPr>
            <a:spLocks noChangeArrowheads="1"/>
          </p:cNvSpPr>
          <p:nvPr/>
        </p:nvSpPr>
        <p:spPr bwMode="auto">
          <a:xfrm>
            <a:off x="539552" y="1525724"/>
            <a:ext cx="8064896"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2000" dirty="0" smtClean="0">
                <a:latin typeface="Calibri" pitchFamily="34" charset="0"/>
              </a:rPr>
              <a:t>Our project’s goals:</a:t>
            </a:r>
          </a:p>
          <a:p>
            <a:pPr lvl="0" fontAlgn="base">
              <a:spcBef>
                <a:spcPct val="0"/>
              </a:spcBef>
              <a:spcAft>
                <a:spcPct val="0"/>
              </a:spcAft>
            </a:pPr>
            <a:r>
              <a:rPr lang="en-US" sz="2000" dirty="0" smtClean="0">
                <a:latin typeface="Calibri" pitchFamily="34" charset="0"/>
              </a:rPr>
              <a:t> </a:t>
            </a:r>
          </a:p>
          <a:p>
            <a:pPr lvl="0" indent="-324000" fontAlgn="base">
              <a:spcBef>
                <a:spcPct val="0"/>
              </a:spcBef>
              <a:spcAft>
                <a:spcPts val="600"/>
              </a:spcAft>
              <a:buFont typeface="Wingdings" pitchFamily="2" charset="2"/>
              <a:buChar char="ü"/>
            </a:pPr>
            <a:r>
              <a:rPr lang="en-US" sz="2000" dirty="0" smtClean="0">
                <a:latin typeface="Calibri" pitchFamily="34" charset="0"/>
              </a:rPr>
              <a:t>To </a:t>
            </a:r>
            <a:r>
              <a:rPr lang="en-US" b="1" dirty="0" smtClean="0">
                <a:solidFill>
                  <a:schemeClr val="accent1"/>
                </a:solidFill>
                <a:latin typeface="Calibri" pitchFamily="34" charset="0"/>
                <a:ea typeface="Tahoma" panose="020B0604030504040204" pitchFamily="34" charset="0"/>
                <a:cs typeface="Tahoma" panose="020B0604030504040204" pitchFamily="34" charset="0"/>
              </a:rPr>
              <a:t>contribute</a:t>
            </a:r>
            <a:r>
              <a:rPr lang="en-US" sz="2000" dirty="0" smtClean="0">
                <a:latin typeface="Calibri" pitchFamily="34" charset="0"/>
              </a:rPr>
              <a:t> to the </a:t>
            </a:r>
            <a:r>
              <a:rPr lang="en-US" sz="2000" dirty="0" smtClean="0">
                <a:latin typeface="Calibri" pitchFamily="34" charset="0"/>
              </a:rPr>
              <a:t>professional development of personnel that works </a:t>
            </a:r>
            <a:r>
              <a:rPr lang="en-US" sz="2000" dirty="0" smtClean="0">
                <a:latin typeface="Calibri" pitchFamily="34" charset="0"/>
              </a:rPr>
              <a:t>in VET </a:t>
            </a:r>
            <a:r>
              <a:rPr lang="en-US" sz="2000" dirty="0" smtClean="0">
                <a:latin typeface="Calibri" pitchFamily="34" charset="0"/>
              </a:rPr>
              <a:t>departments </a:t>
            </a:r>
            <a:r>
              <a:rPr lang="en-US" sz="2000" dirty="0" smtClean="0">
                <a:latin typeface="Calibri" pitchFamily="34" charset="0"/>
              </a:rPr>
              <a:t>that provide intermediary personnel in service sector </a:t>
            </a:r>
            <a:r>
              <a:rPr lang="en-US" sz="2000" dirty="0" smtClean="0">
                <a:latin typeface="Calibri" pitchFamily="34" charset="0"/>
              </a:rPr>
              <a:t>(Public </a:t>
            </a:r>
            <a:r>
              <a:rPr lang="en-US" sz="2000" dirty="0" smtClean="0">
                <a:latin typeface="Calibri" pitchFamily="34" charset="0"/>
              </a:rPr>
              <a:t>Relations, Marketing, Office Management, </a:t>
            </a:r>
            <a:r>
              <a:rPr lang="en-US" sz="2000" dirty="0" smtClean="0">
                <a:latin typeface="Calibri" pitchFamily="34" charset="0"/>
              </a:rPr>
              <a:t>Logistics).</a:t>
            </a:r>
          </a:p>
          <a:p>
            <a:pPr lvl="0" indent="-324000" fontAlgn="base">
              <a:spcBef>
                <a:spcPct val="0"/>
              </a:spcBef>
              <a:spcAft>
                <a:spcPts val="600"/>
              </a:spcAft>
              <a:buFont typeface="Wingdings" pitchFamily="2" charset="2"/>
              <a:buChar char="ü"/>
            </a:pPr>
            <a:r>
              <a:rPr lang="en-US" sz="2000" dirty="0" smtClean="0">
                <a:latin typeface="Calibri" pitchFamily="34" charset="0"/>
              </a:rPr>
              <a:t>T</a:t>
            </a:r>
            <a:r>
              <a:rPr lang="en-US" sz="2000" dirty="0" smtClean="0">
                <a:latin typeface="Calibri" pitchFamily="34" charset="0"/>
              </a:rPr>
              <a:t>o </a:t>
            </a:r>
            <a:r>
              <a:rPr lang="en-US" b="1" dirty="0" smtClean="0">
                <a:solidFill>
                  <a:schemeClr val="accent1"/>
                </a:solidFill>
                <a:latin typeface="Calibri" pitchFamily="34" charset="0"/>
                <a:ea typeface="Tahoma" panose="020B0604030504040204" pitchFamily="34" charset="0"/>
                <a:cs typeface="Tahoma" panose="020B0604030504040204" pitchFamily="34" charset="0"/>
              </a:rPr>
              <a:t>improve</a:t>
            </a:r>
            <a:r>
              <a:rPr lang="en-US" sz="2000" dirty="0" smtClean="0">
                <a:latin typeface="Calibri" pitchFamily="34" charset="0"/>
              </a:rPr>
              <a:t> </a:t>
            </a:r>
            <a:r>
              <a:rPr lang="en-US" sz="2000" dirty="0" smtClean="0">
                <a:latin typeface="Calibri" pitchFamily="34" charset="0"/>
              </a:rPr>
              <a:t>the quality of planned education for students with learning disabilities </a:t>
            </a:r>
          </a:p>
          <a:p>
            <a:pPr lvl="0" indent="-324000" fontAlgn="base">
              <a:spcBef>
                <a:spcPct val="0"/>
              </a:spcBef>
              <a:spcAft>
                <a:spcPts val="600"/>
              </a:spcAft>
              <a:buFont typeface="Wingdings" pitchFamily="2" charset="2"/>
              <a:buChar char="ü"/>
            </a:pPr>
            <a:r>
              <a:rPr lang="en-US" sz="2000" dirty="0" smtClean="0">
                <a:latin typeface="Calibri" pitchFamily="34" charset="0"/>
              </a:rPr>
              <a:t>To </a:t>
            </a:r>
            <a:r>
              <a:rPr lang="en-US" b="1" dirty="0" smtClean="0">
                <a:solidFill>
                  <a:schemeClr val="accent1"/>
                </a:solidFill>
                <a:latin typeface="Calibri" pitchFamily="34" charset="0"/>
                <a:ea typeface="Tahoma" panose="020B0604030504040204" pitchFamily="34" charset="0"/>
                <a:cs typeface="Tahoma" panose="020B0604030504040204" pitchFamily="34" charset="0"/>
              </a:rPr>
              <a:t>contribute</a:t>
            </a:r>
            <a:r>
              <a:rPr lang="en-US" sz="2000" dirty="0" smtClean="0">
                <a:latin typeface="Calibri" pitchFamily="34" charset="0"/>
              </a:rPr>
              <a:t> </a:t>
            </a:r>
            <a:r>
              <a:rPr lang="en-US" sz="2000" dirty="0" smtClean="0">
                <a:latin typeface="Calibri" pitchFamily="34" charset="0"/>
              </a:rPr>
              <a:t>to the acquisition of basic competences of the vocational education field for students with learning </a:t>
            </a:r>
            <a:r>
              <a:rPr lang="en-US" sz="2000" dirty="0" smtClean="0">
                <a:latin typeface="Calibri" pitchFamily="34" charset="0"/>
              </a:rPr>
              <a:t>difficulties</a:t>
            </a:r>
          </a:p>
          <a:p>
            <a:pPr lvl="0" indent="-324000" fontAlgn="base">
              <a:spcBef>
                <a:spcPct val="0"/>
              </a:spcBef>
              <a:spcAft>
                <a:spcPts val="600"/>
              </a:spcAft>
              <a:buFont typeface="Wingdings" pitchFamily="2" charset="2"/>
              <a:buChar char="ü"/>
            </a:pPr>
            <a:r>
              <a:rPr lang="en-US" sz="2000" dirty="0" smtClean="0">
                <a:latin typeface="Calibri" pitchFamily="34" charset="0"/>
              </a:rPr>
              <a:t>To </a:t>
            </a:r>
            <a:r>
              <a:rPr lang="en-US" b="1" dirty="0" smtClean="0">
                <a:solidFill>
                  <a:schemeClr val="accent1"/>
                </a:solidFill>
                <a:latin typeface="Calibri" pitchFamily="34" charset="0"/>
                <a:ea typeface="Tahoma" panose="020B0604030504040204" pitchFamily="34" charset="0"/>
                <a:cs typeface="Tahoma" panose="020B0604030504040204" pitchFamily="34" charset="0"/>
              </a:rPr>
              <a:t>increase </a:t>
            </a:r>
            <a:r>
              <a:rPr lang="en-US" sz="2000" dirty="0" smtClean="0">
                <a:latin typeface="Calibri" pitchFamily="34" charset="0"/>
              </a:rPr>
              <a:t>teachers’ awareness about </a:t>
            </a:r>
            <a:r>
              <a:rPr lang="en-US" sz="2000" dirty="0" smtClean="0">
                <a:latin typeface="Calibri" pitchFamily="34" charset="0"/>
              </a:rPr>
              <a:t>training methods applied in Europe </a:t>
            </a:r>
            <a:r>
              <a:rPr lang="en-US" sz="2000" dirty="0" smtClean="0">
                <a:latin typeface="Calibri" pitchFamily="34" charset="0"/>
              </a:rPr>
              <a:t>and make them capable to develop </a:t>
            </a:r>
            <a:r>
              <a:rPr lang="en-US" sz="2000" dirty="0" smtClean="0">
                <a:latin typeface="Calibri" pitchFamily="34" charset="0"/>
              </a:rPr>
              <a:t>creative solutions to the problems they </a:t>
            </a:r>
            <a:r>
              <a:rPr lang="en-US" sz="2000" dirty="0" smtClean="0">
                <a:latin typeface="Calibri" pitchFamily="34" charset="0"/>
              </a:rPr>
              <a:t>experience. </a:t>
            </a:r>
          </a:p>
          <a:p>
            <a:pPr lvl="0" indent="-324000" fontAlgn="base">
              <a:spcBef>
                <a:spcPct val="0"/>
              </a:spcBef>
              <a:spcAft>
                <a:spcPts val="600"/>
              </a:spcAft>
              <a:buFont typeface="Wingdings" pitchFamily="2" charset="2"/>
              <a:buChar char="ü"/>
            </a:pPr>
            <a:r>
              <a:rPr lang="en-US" sz="2000" dirty="0" smtClean="0">
                <a:latin typeface="Calibri" pitchFamily="34" charset="0"/>
              </a:rPr>
              <a:t>To </a:t>
            </a:r>
            <a:r>
              <a:rPr lang="en-US" b="1" dirty="0" smtClean="0">
                <a:solidFill>
                  <a:schemeClr val="accent1"/>
                </a:solidFill>
                <a:latin typeface="Calibri" pitchFamily="34" charset="0"/>
                <a:ea typeface="Tahoma" panose="020B0604030504040204" pitchFamily="34" charset="0"/>
                <a:cs typeface="Tahoma" panose="020B0604030504040204" pitchFamily="34" charset="0"/>
              </a:rPr>
              <a:t>evaluate</a:t>
            </a:r>
            <a:r>
              <a:rPr lang="en-US" sz="2000" dirty="0" smtClean="0">
                <a:latin typeface="Calibri" pitchFamily="34" charset="0"/>
              </a:rPr>
              <a:t> the </a:t>
            </a:r>
            <a:r>
              <a:rPr lang="en-US" sz="2000" dirty="0" smtClean="0">
                <a:latin typeface="Calibri" pitchFamily="34" charset="0"/>
              </a:rPr>
              <a:t>applied </a:t>
            </a:r>
            <a:r>
              <a:rPr lang="en-US" sz="2000" dirty="0" smtClean="0">
                <a:latin typeface="Calibri" pitchFamily="34" charset="0"/>
              </a:rPr>
              <a:t>teaching </a:t>
            </a:r>
            <a:r>
              <a:rPr lang="en-US" sz="2000" dirty="0" smtClean="0">
                <a:latin typeface="Calibri" pitchFamily="34" charset="0"/>
              </a:rPr>
              <a:t>methods </a:t>
            </a:r>
            <a:r>
              <a:rPr lang="en-US" sz="2000" dirty="0" smtClean="0">
                <a:latin typeface="Calibri" pitchFamily="34" charset="0"/>
              </a:rPr>
              <a:t>and </a:t>
            </a:r>
            <a:r>
              <a:rPr lang="en-US" sz="2000" dirty="0" smtClean="0">
                <a:latin typeface="Calibri" pitchFamily="34" charset="0"/>
              </a:rPr>
              <a:t>experiences </a:t>
            </a:r>
            <a:r>
              <a:rPr lang="en-US" sz="2000" dirty="0" smtClean="0">
                <a:latin typeface="Calibri" pitchFamily="34" charset="0"/>
              </a:rPr>
              <a:t> in </a:t>
            </a:r>
            <a:r>
              <a:rPr lang="en-US" sz="2000" dirty="0" smtClean="0">
                <a:latin typeface="Calibri" pitchFamily="34" charset="0"/>
              </a:rPr>
              <a:t>different countries </a:t>
            </a:r>
            <a:r>
              <a:rPr lang="en-US" sz="2000" dirty="0" smtClean="0">
                <a:latin typeface="Calibri" pitchFamily="34" charset="0"/>
              </a:rPr>
              <a:t>creating  a common </a:t>
            </a:r>
            <a:r>
              <a:rPr lang="en-US" sz="2000" dirty="0" smtClean="0">
                <a:latin typeface="Calibri" pitchFamily="34" charset="0"/>
              </a:rPr>
              <a:t>pool </a:t>
            </a:r>
            <a:r>
              <a:rPr lang="en-US" sz="2000" dirty="0" smtClean="0">
                <a:latin typeface="Calibri" pitchFamily="34" charset="0"/>
              </a:rPr>
              <a:t>of tools</a:t>
            </a:r>
          </a:p>
        </p:txBody>
      </p:sp>
      <p:sp>
        <p:nvSpPr>
          <p:cNvPr id="5" name="4 - Θέση υποσέλιδου"/>
          <p:cNvSpPr>
            <a:spLocks noGrp="1"/>
          </p:cNvSpPr>
          <p:nvPr>
            <p:ph type="ftr" sz="quarter" idx="11"/>
          </p:nvPr>
        </p:nvSpPr>
        <p:spPr/>
        <p:txBody>
          <a:bodyPr/>
          <a:lstStyle/>
          <a:p>
            <a:r>
              <a:rPr lang="en-US" smtClean="0"/>
              <a:t>Second Lyceum of Kalamaria</a:t>
            </a:r>
            <a:endParaRPr lang="el-GR"/>
          </a:p>
        </p:txBody>
      </p:sp>
      <p:pic>
        <p:nvPicPr>
          <p:cNvPr id="6" name="5 - Εικόνα" descr="School_Logo.jpg"/>
          <p:cNvPicPr>
            <a:picLocks noChangeAspect="1"/>
          </p:cNvPicPr>
          <p:nvPr/>
        </p:nvPicPr>
        <p:blipFill>
          <a:blip r:embed="rId3" cstate="print"/>
          <a:stretch>
            <a:fillRect/>
          </a:stretch>
        </p:blipFill>
        <p:spPr>
          <a:xfrm>
            <a:off x="2627784" y="6165304"/>
            <a:ext cx="504056" cy="439385"/>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images.jpg"/>
          <p:cNvPicPr>
            <a:picLocks noChangeAspect="1"/>
          </p:cNvPicPr>
          <p:nvPr/>
        </p:nvPicPr>
        <p:blipFill>
          <a:blip r:embed="rId2" cstate="print"/>
          <a:stretch>
            <a:fillRect/>
          </a:stretch>
        </p:blipFill>
        <p:spPr>
          <a:xfrm>
            <a:off x="7308304" y="0"/>
            <a:ext cx="1540741" cy="1800000"/>
          </a:xfrm>
          <a:prstGeom prst="rect">
            <a:avLst/>
          </a:prstGeom>
        </p:spPr>
      </p:pic>
      <p:sp>
        <p:nvSpPr>
          <p:cNvPr id="2" name="1 - Τίτλος"/>
          <p:cNvSpPr>
            <a:spLocks noGrp="1"/>
          </p:cNvSpPr>
          <p:nvPr>
            <p:ph type="title"/>
          </p:nvPr>
        </p:nvSpPr>
        <p:spPr>
          <a:xfrm>
            <a:off x="799116" y="533400"/>
            <a:ext cx="7085251" cy="663352"/>
          </a:xfrm>
        </p:spPr>
        <p:txBody>
          <a:bodyPr>
            <a:normAutofit/>
          </a:bodyPr>
          <a:lstStyle/>
          <a:p>
            <a:r>
              <a:rPr lang="en-US" sz="3200" dirty="0" smtClean="0"/>
              <a:t>Project: No Bounds In Learning</a:t>
            </a:r>
            <a:endParaRPr lang="el-GR" sz="3200" dirty="0"/>
          </a:p>
        </p:txBody>
      </p:sp>
      <p:sp>
        <p:nvSpPr>
          <p:cNvPr id="1025" name="Rectangle 1"/>
          <p:cNvSpPr>
            <a:spLocks noChangeArrowheads="1"/>
          </p:cNvSpPr>
          <p:nvPr/>
        </p:nvSpPr>
        <p:spPr bwMode="auto">
          <a:xfrm>
            <a:off x="539552" y="1972291"/>
            <a:ext cx="8064896" cy="42165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spcAft>
                <a:spcPts val="600"/>
              </a:spcAft>
            </a:pPr>
            <a:r>
              <a:rPr lang="en-US" sz="2000" dirty="0" smtClean="0">
                <a:latin typeface="Calibri" pitchFamily="34" charset="0"/>
              </a:rPr>
              <a:t>Some of the expected results:</a:t>
            </a:r>
          </a:p>
          <a:p>
            <a:pPr indent="-324000" fontAlgn="base">
              <a:spcBef>
                <a:spcPct val="0"/>
              </a:spcBef>
              <a:spcAft>
                <a:spcPts val="600"/>
              </a:spcAft>
              <a:buFont typeface="Wingdings" pitchFamily="2" charset="2"/>
              <a:buChar char="ü"/>
            </a:pPr>
            <a:r>
              <a:rPr lang="en-US" b="1" dirty="0" smtClean="0">
                <a:solidFill>
                  <a:schemeClr val="accent1"/>
                </a:solidFill>
                <a:latin typeface="Calibri" pitchFamily="34" charset="0"/>
                <a:ea typeface="Tahoma" panose="020B0604030504040204" pitchFamily="34" charset="0"/>
                <a:cs typeface="Tahoma" panose="020B0604030504040204" pitchFamily="34" charset="0"/>
              </a:rPr>
              <a:t>Create</a:t>
            </a:r>
            <a:r>
              <a:rPr lang="en-US" sz="2000" dirty="0" smtClean="0">
                <a:latin typeface="Calibri" pitchFamily="34" charset="0"/>
              </a:rPr>
              <a:t> an effective and functional individualized education plan for the students who have learning </a:t>
            </a:r>
            <a:r>
              <a:rPr lang="en-US" sz="2000" dirty="0" smtClean="0">
                <a:latin typeface="Calibri" pitchFamily="34" charset="0"/>
              </a:rPr>
              <a:t>disabilities</a:t>
            </a:r>
          </a:p>
          <a:p>
            <a:pPr indent="-324000" fontAlgn="base">
              <a:spcBef>
                <a:spcPct val="0"/>
              </a:spcBef>
              <a:spcAft>
                <a:spcPts val="600"/>
              </a:spcAft>
              <a:buFont typeface="Wingdings" pitchFamily="2" charset="2"/>
              <a:buChar char="ü"/>
            </a:pPr>
            <a:r>
              <a:rPr lang="en-US" b="1" dirty="0" smtClean="0">
                <a:solidFill>
                  <a:schemeClr val="accent1"/>
                </a:solidFill>
                <a:latin typeface="Calibri" pitchFamily="34" charset="0"/>
                <a:ea typeface="Tahoma" panose="020B0604030504040204" pitchFamily="34" charset="0"/>
                <a:cs typeface="Tahoma" panose="020B0604030504040204" pitchFamily="34" charset="0"/>
              </a:rPr>
              <a:t>Analyze</a:t>
            </a:r>
            <a:r>
              <a:rPr lang="en-US" sz="2000" dirty="0" smtClean="0">
                <a:latin typeface="Calibri" pitchFamily="34" charset="0"/>
              </a:rPr>
              <a:t> </a:t>
            </a:r>
            <a:r>
              <a:rPr lang="en-US" sz="2000" dirty="0" smtClean="0">
                <a:latin typeface="Calibri" pitchFamily="34" charset="0"/>
              </a:rPr>
              <a:t>the professional needs of students who are trained in the departments that train intermediate staff in the service sector such as Public Relations, Marketing, Office Management, Logistics</a:t>
            </a:r>
            <a:r>
              <a:rPr lang="en-US" sz="2000" dirty="0" smtClean="0">
                <a:latin typeface="Calibri" pitchFamily="34" charset="0"/>
              </a:rPr>
              <a:t>,</a:t>
            </a:r>
            <a:endParaRPr lang="el-GR" sz="2000" dirty="0" smtClean="0">
              <a:latin typeface="Calibri" pitchFamily="34" charset="0"/>
            </a:endParaRPr>
          </a:p>
          <a:p>
            <a:pPr indent="-324000" fontAlgn="base">
              <a:spcBef>
                <a:spcPct val="0"/>
              </a:spcBef>
              <a:spcAft>
                <a:spcPts val="600"/>
              </a:spcAft>
              <a:buFont typeface="Wingdings" pitchFamily="2" charset="2"/>
              <a:buChar char="ü"/>
            </a:pPr>
            <a:r>
              <a:rPr lang="en-US" b="1" dirty="0" smtClean="0">
                <a:solidFill>
                  <a:schemeClr val="accent1"/>
                </a:solidFill>
                <a:latin typeface="Calibri" pitchFamily="34" charset="0"/>
                <a:ea typeface="Tahoma" panose="020B0604030504040204" pitchFamily="34" charset="0"/>
                <a:cs typeface="Tahoma" panose="020B0604030504040204" pitchFamily="34" charset="0"/>
              </a:rPr>
              <a:t>Report</a:t>
            </a:r>
            <a:r>
              <a:rPr lang="en-US" sz="2000" dirty="0" smtClean="0">
                <a:latin typeface="Calibri" pitchFamily="34" charset="0"/>
              </a:rPr>
              <a:t> the methods and techniques that can be used and carry out </a:t>
            </a:r>
            <a:r>
              <a:rPr lang="en-US" sz="2000" dirty="0" smtClean="0">
                <a:latin typeface="Calibri" pitchFamily="34" charset="0"/>
              </a:rPr>
              <a:t>effectively in classroom applications</a:t>
            </a:r>
            <a:endParaRPr lang="el-GR" sz="2000" dirty="0" smtClean="0">
              <a:latin typeface="Calibri" pitchFamily="34" charset="0"/>
            </a:endParaRPr>
          </a:p>
          <a:p>
            <a:pPr indent="-324000" fontAlgn="base">
              <a:spcBef>
                <a:spcPct val="0"/>
              </a:spcBef>
              <a:spcAft>
                <a:spcPts val="600"/>
              </a:spcAft>
              <a:buFont typeface="Wingdings" pitchFamily="2" charset="2"/>
              <a:buChar char="ü"/>
            </a:pPr>
            <a:r>
              <a:rPr lang="en-US" b="1" dirty="0" smtClean="0">
                <a:solidFill>
                  <a:schemeClr val="accent1"/>
                </a:solidFill>
                <a:latin typeface="Calibri" pitchFamily="34" charset="0"/>
                <a:ea typeface="Tahoma" panose="020B0604030504040204" pitchFamily="34" charset="0"/>
                <a:cs typeface="Tahoma" panose="020B0604030504040204" pitchFamily="34" charset="0"/>
              </a:rPr>
              <a:t>Manage</a:t>
            </a:r>
            <a:r>
              <a:rPr lang="en-US" sz="2000" dirty="0" smtClean="0">
                <a:latin typeface="Calibri" pitchFamily="34" charset="0"/>
              </a:rPr>
              <a:t> the skills training of </a:t>
            </a:r>
            <a:r>
              <a:rPr lang="en-US" sz="2000" dirty="0" smtClean="0">
                <a:latin typeface="Calibri" pitchFamily="34" charset="0"/>
              </a:rPr>
              <a:t>students </a:t>
            </a:r>
            <a:r>
              <a:rPr lang="en-US" sz="2000" dirty="0" smtClean="0">
                <a:latin typeface="Calibri" pitchFamily="34" charset="0"/>
              </a:rPr>
              <a:t>who have learning difficulties according to the individual differences and characteristics of the students,</a:t>
            </a:r>
            <a:endParaRPr lang="el-GR" sz="2000" dirty="0" smtClean="0">
              <a:latin typeface="Calibri" pitchFamily="34" charset="0"/>
            </a:endParaRPr>
          </a:p>
          <a:p>
            <a:pPr indent="-324000" fontAlgn="base">
              <a:spcBef>
                <a:spcPct val="0"/>
              </a:spcBef>
              <a:spcAft>
                <a:spcPts val="600"/>
              </a:spcAft>
              <a:buFont typeface="Wingdings" pitchFamily="2" charset="2"/>
              <a:buChar char="ü"/>
            </a:pPr>
            <a:r>
              <a:rPr lang="en-US" b="1" dirty="0" smtClean="0">
                <a:solidFill>
                  <a:schemeClr val="accent1"/>
                </a:solidFill>
                <a:latin typeface="Calibri" pitchFamily="34" charset="0"/>
                <a:ea typeface="Tahoma" panose="020B0604030504040204" pitchFamily="34" charset="0"/>
                <a:cs typeface="Tahoma" panose="020B0604030504040204" pitchFamily="34" charset="0"/>
              </a:rPr>
              <a:t>Create</a:t>
            </a:r>
            <a:r>
              <a:rPr lang="en-US" sz="2000" dirty="0" smtClean="0">
                <a:latin typeface="Calibri" pitchFamily="34" charset="0"/>
              </a:rPr>
              <a:t> learning environments for students who have learning difficulties</a:t>
            </a:r>
            <a:endParaRPr lang="el-GR" sz="2000" dirty="0" smtClean="0">
              <a:latin typeface="Calibri" pitchFamily="34" charset="0"/>
            </a:endParaRPr>
          </a:p>
          <a:p>
            <a:endParaRPr kumimoji="0" lang="el-GR" b="0" i="0" u="none" strike="noStrike" cap="none" normalizeH="0" baseline="0" dirty="0" smtClean="0">
              <a:ln>
                <a:noFill/>
              </a:ln>
              <a:solidFill>
                <a:schemeClr val="tx1"/>
              </a:solidFill>
              <a:effectLst/>
              <a:latin typeface="Arial" pitchFamily="34" charset="0"/>
            </a:endParaRPr>
          </a:p>
        </p:txBody>
      </p:sp>
      <p:sp>
        <p:nvSpPr>
          <p:cNvPr id="5" name="4 - Θέση υποσέλιδου"/>
          <p:cNvSpPr>
            <a:spLocks noGrp="1"/>
          </p:cNvSpPr>
          <p:nvPr>
            <p:ph type="ftr" sz="quarter" idx="11"/>
          </p:nvPr>
        </p:nvSpPr>
        <p:spPr/>
        <p:txBody>
          <a:bodyPr/>
          <a:lstStyle/>
          <a:p>
            <a:r>
              <a:rPr lang="en-US" smtClean="0"/>
              <a:t>Second Lyceum of Kalamaria</a:t>
            </a:r>
            <a:endParaRPr lang="el-GR"/>
          </a:p>
        </p:txBody>
      </p:sp>
      <p:pic>
        <p:nvPicPr>
          <p:cNvPr id="6" name="5 - Εικόνα" descr="School_Logo.jpg"/>
          <p:cNvPicPr>
            <a:picLocks noChangeAspect="1"/>
          </p:cNvPicPr>
          <p:nvPr/>
        </p:nvPicPr>
        <p:blipFill>
          <a:blip r:embed="rId3" cstate="print"/>
          <a:stretch>
            <a:fillRect/>
          </a:stretch>
        </p:blipFill>
        <p:spPr>
          <a:xfrm>
            <a:off x="2627784" y="6165304"/>
            <a:ext cx="504056" cy="439385"/>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images.jpg"/>
          <p:cNvPicPr>
            <a:picLocks noChangeAspect="1"/>
          </p:cNvPicPr>
          <p:nvPr/>
        </p:nvPicPr>
        <p:blipFill>
          <a:blip r:embed="rId2" cstate="print"/>
          <a:stretch>
            <a:fillRect/>
          </a:stretch>
        </p:blipFill>
        <p:spPr>
          <a:xfrm>
            <a:off x="7308304" y="0"/>
            <a:ext cx="1540741" cy="1800000"/>
          </a:xfrm>
          <a:prstGeom prst="rect">
            <a:avLst/>
          </a:prstGeom>
        </p:spPr>
      </p:pic>
      <p:sp>
        <p:nvSpPr>
          <p:cNvPr id="2" name="1 - Τίτλος"/>
          <p:cNvSpPr>
            <a:spLocks noGrp="1"/>
          </p:cNvSpPr>
          <p:nvPr>
            <p:ph type="title"/>
          </p:nvPr>
        </p:nvSpPr>
        <p:spPr>
          <a:xfrm>
            <a:off x="799116" y="533400"/>
            <a:ext cx="7085251" cy="663352"/>
          </a:xfrm>
        </p:spPr>
        <p:txBody>
          <a:bodyPr>
            <a:normAutofit/>
          </a:bodyPr>
          <a:lstStyle/>
          <a:p>
            <a:r>
              <a:rPr lang="en-US" sz="3200" dirty="0" smtClean="0"/>
              <a:t>Project: No Bounds In Learning</a:t>
            </a:r>
            <a:endParaRPr lang="el-GR" sz="3200" dirty="0"/>
          </a:p>
        </p:txBody>
      </p:sp>
      <p:sp>
        <p:nvSpPr>
          <p:cNvPr id="1025" name="Rectangle 1"/>
          <p:cNvSpPr>
            <a:spLocks noChangeArrowheads="1"/>
          </p:cNvSpPr>
          <p:nvPr/>
        </p:nvSpPr>
        <p:spPr bwMode="auto">
          <a:xfrm>
            <a:off x="539552" y="1806242"/>
            <a:ext cx="8064896" cy="44473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24000" fontAlgn="base">
              <a:spcBef>
                <a:spcPct val="0"/>
              </a:spcBef>
              <a:spcAft>
                <a:spcPts val="600"/>
              </a:spcAft>
            </a:pPr>
            <a:r>
              <a:rPr lang="en-US" sz="2000" dirty="0" smtClean="0">
                <a:latin typeface="Calibri" pitchFamily="34" charset="0"/>
              </a:rPr>
              <a:t>Some useful details:</a:t>
            </a:r>
          </a:p>
          <a:p>
            <a:pPr indent="-324000" fontAlgn="base">
              <a:spcBef>
                <a:spcPct val="0"/>
              </a:spcBef>
              <a:spcAft>
                <a:spcPts val="600"/>
              </a:spcAft>
              <a:buFont typeface="Wingdings" pitchFamily="2" charset="2"/>
              <a:buChar char="ü"/>
            </a:pPr>
            <a:r>
              <a:rPr lang="en-US" sz="2000" dirty="0" smtClean="0">
                <a:latin typeface="Calibri" pitchFamily="34" charset="0"/>
              </a:rPr>
              <a:t>We found each other in education portals such as E- twinning and School Education Gateway </a:t>
            </a:r>
          </a:p>
          <a:p>
            <a:pPr indent="-324000" fontAlgn="base">
              <a:spcBef>
                <a:spcPct val="0"/>
              </a:spcBef>
              <a:spcAft>
                <a:spcPts val="600"/>
              </a:spcAft>
              <a:buFont typeface="Wingdings" pitchFamily="2" charset="2"/>
              <a:buChar char="ü"/>
            </a:pPr>
            <a:r>
              <a:rPr lang="en-US" sz="2000" dirty="0" smtClean="0">
                <a:latin typeface="Calibri" pitchFamily="34" charset="0"/>
              </a:rPr>
              <a:t>The partnership agreements were decided among the schools in the partnership in terms of project experience, reliability, motivation to work on the subject, contribution to the project and their tendency to teamwork and project writing started.</a:t>
            </a:r>
            <a:endParaRPr lang="el-GR" sz="2000" dirty="0" smtClean="0">
              <a:latin typeface="Calibri" pitchFamily="34" charset="0"/>
            </a:endParaRPr>
          </a:p>
          <a:p>
            <a:pPr indent="-324000" fontAlgn="base">
              <a:spcBef>
                <a:spcPct val="0"/>
              </a:spcBef>
              <a:spcAft>
                <a:spcPts val="600"/>
              </a:spcAft>
              <a:buFont typeface="Wingdings" pitchFamily="2" charset="2"/>
              <a:buChar char="ü"/>
            </a:pPr>
            <a:r>
              <a:rPr lang="en-US" sz="2000" dirty="0" smtClean="0">
                <a:latin typeface="Calibri" pitchFamily="34" charset="0"/>
              </a:rPr>
              <a:t>Six of the partner schools </a:t>
            </a:r>
            <a:r>
              <a:rPr lang="en-US" sz="2000" dirty="0" smtClean="0">
                <a:latin typeface="Calibri" pitchFamily="34" charset="0"/>
              </a:rPr>
              <a:t>with strong international </a:t>
            </a:r>
            <a:r>
              <a:rPr lang="en-US" sz="2000" dirty="0" smtClean="0">
                <a:latin typeface="Calibri" pitchFamily="34" charset="0"/>
              </a:rPr>
              <a:t>experience. </a:t>
            </a:r>
            <a:endParaRPr lang="el-GR" sz="2000" dirty="0" smtClean="0">
              <a:latin typeface="Calibri" pitchFamily="34" charset="0"/>
            </a:endParaRPr>
          </a:p>
          <a:p>
            <a:pPr indent="-324000" fontAlgn="base">
              <a:spcBef>
                <a:spcPct val="0"/>
              </a:spcBef>
              <a:spcAft>
                <a:spcPts val="600"/>
              </a:spcAft>
              <a:buFont typeface="Wingdings" pitchFamily="2" charset="2"/>
              <a:buChar char="ü"/>
            </a:pPr>
            <a:r>
              <a:rPr lang="en-US" sz="2000" dirty="0" smtClean="0">
                <a:latin typeface="Calibri" pitchFamily="34" charset="0"/>
              </a:rPr>
              <a:t>Very </a:t>
            </a:r>
            <a:r>
              <a:rPr lang="en-US" sz="2000" dirty="0" smtClean="0">
                <a:latin typeface="Calibri" pitchFamily="34" charset="0"/>
              </a:rPr>
              <a:t>important that we </a:t>
            </a:r>
            <a:r>
              <a:rPr lang="en-US" sz="2000" dirty="0" smtClean="0">
                <a:latin typeface="Calibri" pitchFamily="34" charset="0"/>
              </a:rPr>
              <a:t>have a </a:t>
            </a:r>
            <a:r>
              <a:rPr lang="en-US" sz="2000" dirty="0" smtClean="0">
                <a:latin typeface="Calibri" pitchFamily="34" charset="0"/>
              </a:rPr>
              <a:t>special education expert who will train our </a:t>
            </a:r>
            <a:r>
              <a:rPr lang="en-US" sz="2000" dirty="0" smtClean="0">
                <a:latin typeface="Calibri" pitchFamily="34" charset="0"/>
              </a:rPr>
              <a:t>teachers </a:t>
            </a:r>
            <a:r>
              <a:rPr lang="en-US" sz="2000" dirty="0" smtClean="0">
                <a:latin typeface="Calibri" pitchFamily="34" charset="0"/>
              </a:rPr>
              <a:t>that educate the students with learning </a:t>
            </a:r>
            <a:r>
              <a:rPr lang="en-US" sz="2000" dirty="0" smtClean="0">
                <a:latin typeface="Calibri" pitchFamily="34" charset="0"/>
              </a:rPr>
              <a:t>disabilities</a:t>
            </a:r>
          </a:p>
          <a:p>
            <a:pPr indent="-324000">
              <a:buFont typeface="Wingdings" pitchFamily="2" charset="2"/>
              <a:buChar char="ü"/>
            </a:pPr>
            <a:r>
              <a:rPr lang="en-US" sz="2000" dirty="0" smtClean="0">
                <a:latin typeface="Calibri" pitchFamily="34" charset="0"/>
              </a:rPr>
              <a:t> We have a multi-beneficiary grant agreement </a:t>
            </a:r>
            <a:r>
              <a:rPr lang="en-US" sz="2000" dirty="0" smtClean="0">
                <a:latin typeface="Calibri" pitchFamily="34" charset="0"/>
              </a:rPr>
              <a:t>with mandates signed from co-beneficiary schools</a:t>
            </a:r>
            <a:endParaRPr lang="el-GR" sz="2000" dirty="0" smtClean="0">
              <a:latin typeface="Calibri" pitchFamily="34" charset="0"/>
            </a:endParaRPr>
          </a:p>
          <a:p>
            <a:endParaRPr kumimoji="0" lang="el-GR" b="0" i="0" u="none" strike="noStrike" cap="none" normalizeH="0" baseline="0" dirty="0" smtClean="0">
              <a:ln>
                <a:noFill/>
              </a:ln>
              <a:solidFill>
                <a:schemeClr val="tx1"/>
              </a:solidFill>
              <a:effectLst/>
              <a:latin typeface="Calibri" pitchFamily="34" charset="0"/>
            </a:endParaRPr>
          </a:p>
        </p:txBody>
      </p:sp>
      <p:sp>
        <p:nvSpPr>
          <p:cNvPr id="5" name="4 - Θέση υποσέλιδου"/>
          <p:cNvSpPr>
            <a:spLocks noGrp="1"/>
          </p:cNvSpPr>
          <p:nvPr>
            <p:ph type="ftr" sz="quarter" idx="11"/>
          </p:nvPr>
        </p:nvSpPr>
        <p:spPr/>
        <p:txBody>
          <a:bodyPr/>
          <a:lstStyle/>
          <a:p>
            <a:r>
              <a:rPr lang="en-US" smtClean="0"/>
              <a:t>Second Lyceum of Kalamaria</a:t>
            </a:r>
            <a:endParaRPr lang="el-GR"/>
          </a:p>
        </p:txBody>
      </p:sp>
      <p:pic>
        <p:nvPicPr>
          <p:cNvPr id="6" name="5 - Εικόνα" descr="School_Logo.jpg"/>
          <p:cNvPicPr>
            <a:picLocks noChangeAspect="1"/>
          </p:cNvPicPr>
          <p:nvPr/>
        </p:nvPicPr>
        <p:blipFill>
          <a:blip r:embed="rId3" cstate="print"/>
          <a:stretch>
            <a:fillRect/>
          </a:stretch>
        </p:blipFill>
        <p:spPr>
          <a:xfrm>
            <a:off x="2627784" y="6165304"/>
            <a:ext cx="504056" cy="439385"/>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99116" y="533400"/>
            <a:ext cx="7445292" cy="1066800"/>
          </a:xfrm>
        </p:spPr>
        <p:txBody>
          <a:bodyPr/>
          <a:lstStyle/>
          <a:p>
            <a:r>
              <a:rPr lang="en-US" dirty="0" smtClean="0"/>
              <a:t>Questions ?</a:t>
            </a:r>
            <a:endParaRPr lang="el-GR" dirty="0"/>
          </a:p>
        </p:txBody>
      </p:sp>
      <p:sp>
        <p:nvSpPr>
          <p:cNvPr id="3" name="2 - Θέση υποσέλιδου"/>
          <p:cNvSpPr>
            <a:spLocks noGrp="1"/>
          </p:cNvSpPr>
          <p:nvPr>
            <p:ph type="ftr" sz="quarter" idx="11"/>
          </p:nvPr>
        </p:nvSpPr>
        <p:spPr/>
        <p:txBody>
          <a:bodyPr/>
          <a:lstStyle/>
          <a:p>
            <a:r>
              <a:rPr lang="en-US" smtClean="0"/>
              <a:t>Second Lyceum of Kalamaria</a:t>
            </a:r>
            <a:endParaRPr lang="el-GR"/>
          </a:p>
        </p:txBody>
      </p:sp>
      <p:pic>
        <p:nvPicPr>
          <p:cNvPr id="4" name="3 - Εικόνα" descr="erasmus_0.jpg"/>
          <p:cNvPicPr>
            <a:picLocks noChangeAspect="1"/>
          </p:cNvPicPr>
          <p:nvPr/>
        </p:nvPicPr>
        <p:blipFill>
          <a:blip r:embed="rId2" cstate="print"/>
          <a:stretch>
            <a:fillRect/>
          </a:stretch>
        </p:blipFill>
        <p:spPr>
          <a:xfrm>
            <a:off x="2339752" y="1772816"/>
            <a:ext cx="3886924" cy="4345118"/>
          </a:xfrm>
          <a:prstGeom prst="rect">
            <a:avLst/>
          </a:prstGeom>
        </p:spPr>
      </p:pic>
      <p:pic>
        <p:nvPicPr>
          <p:cNvPr id="5" name="4 - Εικόνα" descr="School_Logo.jpg"/>
          <p:cNvPicPr>
            <a:picLocks noChangeAspect="1"/>
          </p:cNvPicPr>
          <p:nvPr/>
        </p:nvPicPr>
        <p:blipFill>
          <a:blip r:embed="rId3" cstate="print"/>
          <a:stretch>
            <a:fillRect/>
          </a:stretch>
        </p:blipFill>
        <p:spPr>
          <a:xfrm>
            <a:off x="2627784" y="6165304"/>
            <a:ext cx="504056" cy="439385"/>
          </a:xfrm>
          <a:prstGeom prst="rect">
            <a:avLst/>
          </a:prstGeom>
        </p:spPr>
      </p:pic>
      <p:sp>
        <p:nvSpPr>
          <p:cNvPr id="6" name="5 - TextBox"/>
          <p:cNvSpPr txBox="1"/>
          <p:nvPr/>
        </p:nvSpPr>
        <p:spPr>
          <a:xfrm>
            <a:off x="2843808" y="3501008"/>
            <a:ext cx="3384376" cy="1554793"/>
          </a:xfrm>
          <a:prstGeom prst="rect">
            <a:avLst/>
          </a:prstGeom>
        </p:spPr>
        <p:txBody>
          <a:bodyPr vert="horz" lIns="91440" tIns="45720" rIns="91440" bIns="45720" rtlCol="0" anchor="b">
            <a:normAutofit fontScale="92500" lnSpcReduction="10000"/>
          </a:bodyPr>
          <a:lstStyle/>
          <a:p>
            <a:pPr>
              <a:lnSpc>
                <a:spcPct val="80000"/>
              </a:lnSpc>
              <a:spcBef>
                <a:spcPct val="0"/>
              </a:spcBef>
            </a:pPr>
            <a:r>
              <a:rPr lang="en-US" sz="36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Thank </a:t>
            </a:r>
            <a:r>
              <a:rPr lang="en-US" sz="36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you</a:t>
            </a:r>
            <a:endParaRPr lang="el-GR" sz="3600" b="1" dirty="0" smtClean="0">
              <a:solidFill>
                <a:schemeClr val="accent1"/>
              </a:solidFill>
              <a:latin typeface="Tahoma" panose="020B0604030504040204" pitchFamily="34" charset="0"/>
              <a:ea typeface="Tahoma" panose="020B0604030504040204" pitchFamily="34" charset="0"/>
              <a:cs typeface="Tahoma" panose="020B0604030504040204" pitchFamily="34" charset="0"/>
            </a:endParaRPr>
          </a:p>
          <a:p>
            <a:pPr>
              <a:lnSpc>
                <a:spcPct val="80000"/>
              </a:lnSpc>
              <a:spcBef>
                <a:spcPct val="0"/>
              </a:spcBef>
            </a:pPr>
            <a:endParaRPr lang="en-US" sz="3600" b="1" dirty="0" smtClean="0">
              <a:solidFill>
                <a:schemeClr val="accent1"/>
              </a:solidFill>
              <a:latin typeface="Tahoma" panose="020B0604030504040204" pitchFamily="34" charset="0"/>
              <a:ea typeface="Tahoma" panose="020B0604030504040204" pitchFamily="34" charset="0"/>
              <a:cs typeface="Tahoma" panose="020B0604030504040204" pitchFamily="34" charset="0"/>
            </a:endParaRPr>
          </a:p>
          <a:p>
            <a:pPr>
              <a:lnSpc>
                <a:spcPct val="80000"/>
              </a:lnSpc>
              <a:spcBef>
                <a:spcPct val="0"/>
              </a:spcBef>
            </a:pPr>
            <a:endParaRPr lang="en-US" sz="3600" b="1" dirty="0" smtClean="0">
              <a:solidFill>
                <a:schemeClr val="accent1"/>
              </a:solidFill>
              <a:latin typeface="Tahoma" panose="020B0604030504040204" pitchFamily="34" charset="0"/>
              <a:ea typeface="Tahoma" panose="020B0604030504040204" pitchFamily="34" charset="0"/>
              <a:cs typeface="Tahoma" panose="020B0604030504040204" pitchFamily="34" charset="0"/>
            </a:endParaRPr>
          </a:p>
          <a:p>
            <a:pPr>
              <a:lnSpc>
                <a:spcPct val="80000"/>
              </a:lnSpc>
              <a:spcBef>
                <a:spcPct val="0"/>
              </a:spcBef>
            </a:pPr>
            <a:r>
              <a:rPr lang="el-GR" sz="36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Ευχαριστώ</a:t>
            </a:r>
            <a:r>
              <a:rPr lang="en-US" sz="360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 </a:t>
            </a:r>
            <a:endParaRPr lang="el-GR" sz="3600" b="1" dirty="0" smtClean="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1" fill="hold" grpId="1" nodeType="afterEffect">
                                  <p:stCondLst>
                                    <p:cond delay="1000"/>
                                  </p:stCondLst>
                                  <p:childTnLst>
                                    <p:anim calcmode="lin" valueType="num">
                                      <p:cBhvr additive="base">
                                        <p:cTn id="6" dur="2000"/>
                                        <p:tgtEl>
                                          <p:spTgt spid="6"/>
                                        </p:tgtEl>
                                        <p:attrNameLst>
                                          <p:attrName>ppt_x</p:attrName>
                                        </p:attrNameLst>
                                      </p:cBhvr>
                                      <p:tavLst>
                                        <p:tav tm="0">
                                          <p:val>
                                            <p:strVal val="ppt_x"/>
                                          </p:val>
                                        </p:tav>
                                        <p:tav tm="100000">
                                          <p:val>
                                            <p:strVal val="ppt_x"/>
                                          </p:val>
                                        </p:tav>
                                      </p:tavLst>
                                    </p:anim>
                                    <p:anim calcmode="lin" valueType="num">
                                      <p:cBhvr additive="base">
                                        <p:cTn id="7" dur="2000"/>
                                        <p:tgtEl>
                                          <p:spTgt spid="6"/>
                                        </p:tgtEl>
                                        <p:attrNameLst>
                                          <p:attrName>ppt_y</p:attrName>
                                        </p:attrNameLst>
                                      </p:cBhvr>
                                      <p:tavLst>
                                        <p:tav tm="0">
                                          <p:val>
                                            <p:strVal val="ppt_y"/>
                                          </p:val>
                                        </p:tav>
                                        <p:tav tm="100000">
                                          <p:val>
                                            <p:strVal val="0-ppt_h/2"/>
                                          </p:val>
                                        </p:tav>
                                      </p:tavLst>
                                    </p:anim>
                                    <p:set>
                                      <p:cBhvr>
                                        <p:cTn id="8" dur="1" fill="hold">
                                          <p:stCondLst>
                                            <p:cond delay="1999"/>
                                          </p:stCondLst>
                                        </p:cTn>
                                        <p:tgtEl>
                                          <p:spTgt spid="6"/>
                                        </p:tgtEl>
                                        <p:attrNameLst>
                                          <p:attrName>style.visibility</p:attrName>
                                        </p:attrNameLst>
                                      </p:cBhvr>
                                      <p:to>
                                        <p:strVal val="hidden"/>
                                      </p:to>
                                    </p:set>
                                  </p:childTnLst>
                                </p:cTn>
                              </p:par>
                            </p:childTnLst>
                          </p:cTn>
                        </p:par>
                        <p:par>
                          <p:cTn id="9" fill="hold">
                            <p:stCondLst>
                              <p:cond delay="3000"/>
                            </p:stCondLst>
                            <p:childTnLst>
                              <p:par>
                                <p:cTn id="10" presetID="9"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8" presetClass="entr" presetSubtype="0" accel="50000" fill="hold" grpId="0" nodeType="clickEffect">
                                  <p:stCondLst>
                                    <p:cond delay="0"/>
                                  </p:stCondLst>
                                  <p:iterate type="lt">
                                    <p:tmPct val="50000"/>
                                  </p:iterate>
                                  <p:childTnLst>
                                    <p:set>
                                      <p:cBhvr>
                                        <p:cTn id="16" dur="1" fill="hold">
                                          <p:stCondLst>
                                            <p:cond delay="0"/>
                                          </p:stCondLst>
                                        </p:cTn>
                                        <p:tgtEl>
                                          <p:spTgt spid="2"/>
                                        </p:tgtEl>
                                        <p:attrNameLst>
                                          <p:attrName>style.visibility</p:attrName>
                                        </p:attrNameLst>
                                      </p:cBhvr>
                                      <p:to>
                                        <p:strVal val="visible"/>
                                      </p:to>
                                    </p:set>
                                    <p:set>
                                      <p:cBhvr>
                                        <p:cTn id="17" dur="228" fill="hold">
                                          <p:stCondLst>
                                            <p:cond delay="0"/>
                                          </p:stCondLst>
                                        </p:cTn>
                                        <p:tgtEl>
                                          <p:spTgt spid="2"/>
                                        </p:tgtEl>
                                        <p:attrNameLst>
                                          <p:attrName>style.rotation</p:attrName>
                                        </p:attrNameLst>
                                      </p:cBhvr>
                                      <p:to>
                                        <p:strVal val="-45.0"/>
                                      </p:to>
                                    </p:set>
                                    <p:anim calcmode="lin" valueType="num">
                                      <p:cBhvr>
                                        <p:cTn id="18" dur="228" fill="hold">
                                          <p:stCondLst>
                                            <p:cond delay="228"/>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19" dur="228"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20" dur="78" decel="50000" autoRev="1" fill="hold">
                                          <p:stCondLst>
                                            <p:cond delay="228"/>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21" dur="68" fill="hold">
                                          <p:stCondLst>
                                            <p:cond delay="432"/>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1"/>
    </p:bld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10.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11.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12.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13.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14.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15.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16.xml><?xml version="1.0" encoding="utf-8"?>
<p:tagLst xmlns:a="http://schemas.openxmlformats.org/drawingml/2006/main" xmlns:r="http://schemas.openxmlformats.org/officeDocument/2006/relationships" xmlns:p="http://schemas.openxmlformats.org/presentationml/2006/main">
  <p:tag name="RNRSTYLE" val="Indezine_TM2_Text"/>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ags/tag9.xml><?xml version="1.0" encoding="utf-8"?>
<p:tagLst xmlns:a="http://schemas.openxmlformats.org/drawingml/2006/main" xmlns:r="http://schemas.openxmlformats.org/officeDocument/2006/relationships" xmlns:p="http://schemas.openxmlformats.org/presentationml/2006/main">
  <p:tag name="RNRSTYLE" val="Indezine_SM_Title"/>
</p:tagLst>
</file>

<file path=ppt/theme/theme1.xml><?xml version="1.0" encoding="utf-8"?>
<a:theme xmlns:a="http://schemas.openxmlformats.org/drawingml/2006/main" name="ind_4098_slide">
  <a:themeElements>
    <a:clrScheme name="Θέμα του Office 2">
      <a:dk1>
        <a:srgbClr val="333333"/>
      </a:dk1>
      <a:lt1>
        <a:srgbClr val="FFFFFF"/>
      </a:lt1>
      <a:dk2>
        <a:srgbClr val="663300"/>
      </a:dk2>
      <a:lt2>
        <a:srgbClr val="FFFFFF"/>
      </a:lt2>
      <a:accent1>
        <a:srgbClr val="FFBC1F"/>
      </a:accent1>
      <a:accent2>
        <a:srgbClr val="FF9090"/>
      </a:accent2>
      <a:accent3>
        <a:srgbClr val="B8ADAA"/>
      </a:accent3>
      <a:accent4>
        <a:srgbClr val="DADADA"/>
      </a:accent4>
      <a:accent5>
        <a:srgbClr val="FFDAAB"/>
      </a:accent5>
      <a:accent6>
        <a:srgbClr val="E78282"/>
      </a:accent6>
      <a:hlink>
        <a:srgbClr val="FFAE5C"/>
      </a:hlink>
      <a:folHlink>
        <a:srgbClr val="FFB8F9"/>
      </a:folHlink>
    </a:clrScheme>
    <a:fontScheme name="Θέμα του 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Θέμα του Office 1">
        <a:dk1>
          <a:srgbClr val="333333"/>
        </a:dk1>
        <a:lt1>
          <a:srgbClr val="FFFFFF"/>
        </a:lt1>
        <a:dk2>
          <a:srgbClr val="663300"/>
        </a:dk2>
        <a:lt2>
          <a:srgbClr val="FFFFFF"/>
        </a:lt2>
        <a:accent1>
          <a:srgbClr val="FF9E3E"/>
        </a:accent1>
        <a:accent2>
          <a:srgbClr val="E4B381"/>
        </a:accent2>
        <a:accent3>
          <a:srgbClr val="B8ADAA"/>
        </a:accent3>
        <a:accent4>
          <a:srgbClr val="DADADA"/>
        </a:accent4>
        <a:accent5>
          <a:srgbClr val="FFCCAF"/>
        </a:accent5>
        <a:accent6>
          <a:srgbClr val="CFA274"/>
        </a:accent6>
        <a:hlink>
          <a:srgbClr val="FFBD7B"/>
        </a:hlink>
        <a:folHlink>
          <a:srgbClr val="FFDCB8"/>
        </a:folHlink>
      </a:clrScheme>
      <a:clrMap bg1="dk2" tx1="lt1" bg2="dk1" tx2="lt2" accent1="accent1" accent2="accent2" accent3="accent3" accent4="accent4" accent5="accent5" accent6="accent6" hlink="hlink" folHlink="folHlink"/>
    </a:extraClrScheme>
    <a:extraClrScheme>
      <a:clrScheme name="Θέμα του Office 2">
        <a:dk1>
          <a:srgbClr val="333333"/>
        </a:dk1>
        <a:lt1>
          <a:srgbClr val="FFFFFF"/>
        </a:lt1>
        <a:dk2>
          <a:srgbClr val="663300"/>
        </a:dk2>
        <a:lt2>
          <a:srgbClr val="FFFFFF"/>
        </a:lt2>
        <a:accent1>
          <a:srgbClr val="FFBC1F"/>
        </a:accent1>
        <a:accent2>
          <a:srgbClr val="FF9090"/>
        </a:accent2>
        <a:accent3>
          <a:srgbClr val="B8ADAA"/>
        </a:accent3>
        <a:accent4>
          <a:srgbClr val="DADADA"/>
        </a:accent4>
        <a:accent5>
          <a:srgbClr val="FFDAAB"/>
        </a:accent5>
        <a:accent6>
          <a:srgbClr val="E78282"/>
        </a:accent6>
        <a:hlink>
          <a:srgbClr val="FFAE5C"/>
        </a:hlink>
        <a:folHlink>
          <a:srgbClr val="FFB8F9"/>
        </a:folHlink>
      </a:clrScheme>
      <a:clrMap bg1="dk2" tx1="lt1" bg2="dk1" tx2="lt2" accent1="accent1" accent2="accent2" accent3="accent3" accent4="accent4" accent5="accent5" accent6="accent6" hlink="hlink" folHlink="folHlink"/>
    </a:extraClrScheme>
    <a:extraClrScheme>
      <a:clrScheme name="Θέμα του Office 3">
        <a:dk1>
          <a:srgbClr val="333333"/>
        </a:dk1>
        <a:lt1>
          <a:srgbClr val="FFFFFF"/>
        </a:lt1>
        <a:dk2>
          <a:srgbClr val="663300"/>
        </a:dk2>
        <a:lt2>
          <a:srgbClr val="FFFFFF"/>
        </a:lt2>
        <a:accent1>
          <a:srgbClr val="CDDB4F"/>
        </a:accent1>
        <a:accent2>
          <a:srgbClr val="B4BCFF"/>
        </a:accent2>
        <a:accent3>
          <a:srgbClr val="B8ADAA"/>
        </a:accent3>
        <a:accent4>
          <a:srgbClr val="DADADA"/>
        </a:accent4>
        <a:accent5>
          <a:srgbClr val="E3EAB2"/>
        </a:accent5>
        <a:accent6>
          <a:srgbClr val="A3AAE7"/>
        </a:accent6>
        <a:hlink>
          <a:srgbClr val="39EBA1"/>
        </a:hlink>
        <a:folHlink>
          <a:srgbClr val="FFAC58"/>
        </a:folHlink>
      </a:clrScheme>
      <a:clrMap bg1="dk2" tx1="lt1" bg2="dk1" tx2="lt2" accent1="accent1" accent2="accent2" accent3="accent3" accent4="accent4" accent5="accent5" accent6="accent6" hlink="hlink" folHlink="folHlink"/>
    </a:extraClrScheme>
    <a:extraClrScheme>
      <a:clrScheme name="Θέμα του Office 4">
        <a:dk1>
          <a:srgbClr val="333333"/>
        </a:dk1>
        <a:lt1>
          <a:srgbClr val="FFFFFF"/>
        </a:lt1>
        <a:dk2>
          <a:srgbClr val="663300"/>
        </a:dk2>
        <a:lt2>
          <a:srgbClr val="FFFFFF"/>
        </a:lt2>
        <a:accent1>
          <a:srgbClr val="72C5FF"/>
        </a:accent1>
        <a:accent2>
          <a:srgbClr val="FFAC58"/>
        </a:accent2>
        <a:accent3>
          <a:srgbClr val="B8ADAA"/>
        </a:accent3>
        <a:accent4>
          <a:srgbClr val="DADADA"/>
        </a:accent4>
        <a:accent5>
          <a:srgbClr val="BCDFFF"/>
        </a:accent5>
        <a:accent6>
          <a:srgbClr val="E79B4F"/>
        </a:accent6>
        <a:hlink>
          <a:srgbClr val="CDDB4F"/>
        </a:hlink>
        <a:folHlink>
          <a:srgbClr val="FBBCF6"/>
        </a:folHlink>
      </a:clrScheme>
      <a:clrMap bg1="dk2" tx1="lt1" bg2="dk1" tx2="lt2" accent1="accent1" accent2="accent2" accent3="accent3" accent4="accent4" accent5="accent5" accent6="accent6" hlink="hlink" folHlink="folHlink"/>
    </a:extraClrScheme>
    <a:extraClrScheme>
      <a:clrScheme name="Θέμα του Office 5">
        <a:dk1>
          <a:srgbClr val="000000"/>
        </a:dk1>
        <a:lt1>
          <a:srgbClr val="FFFFFF"/>
        </a:lt1>
        <a:dk2>
          <a:srgbClr val="000000"/>
        </a:dk2>
        <a:lt2>
          <a:srgbClr val="CCCCCC"/>
        </a:lt2>
        <a:accent1>
          <a:srgbClr val="FF9E3E"/>
        </a:accent1>
        <a:accent2>
          <a:srgbClr val="E4B381"/>
        </a:accent2>
        <a:accent3>
          <a:srgbClr val="FFFFFF"/>
        </a:accent3>
        <a:accent4>
          <a:srgbClr val="000000"/>
        </a:accent4>
        <a:accent5>
          <a:srgbClr val="FFCCAF"/>
        </a:accent5>
        <a:accent6>
          <a:srgbClr val="CFA274"/>
        </a:accent6>
        <a:hlink>
          <a:srgbClr val="FFBD7B"/>
        </a:hlink>
        <a:folHlink>
          <a:srgbClr val="FFDCB8"/>
        </a:folHlink>
      </a:clrScheme>
      <a:clrMap bg1="lt1" tx1="dk1" bg2="lt2" tx2="dk2" accent1="accent1" accent2="accent2" accent3="accent3" accent4="accent4" accent5="accent5" accent6="accent6" hlink="hlink" folHlink="folHlink"/>
    </a:extraClrScheme>
    <a:extraClrScheme>
      <a:clrScheme name="Θέμα του Office 6">
        <a:dk1>
          <a:srgbClr val="000000"/>
        </a:dk1>
        <a:lt1>
          <a:srgbClr val="FFFFFF"/>
        </a:lt1>
        <a:dk2>
          <a:srgbClr val="000000"/>
        </a:dk2>
        <a:lt2>
          <a:srgbClr val="CCCCCC"/>
        </a:lt2>
        <a:accent1>
          <a:srgbClr val="FFBC1F"/>
        </a:accent1>
        <a:accent2>
          <a:srgbClr val="FF9090"/>
        </a:accent2>
        <a:accent3>
          <a:srgbClr val="FFFFFF"/>
        </a:accent3>
        <a:accent4>
          <a:srgbClr val="000000"/>
        </a:accent4>
        <a:accent5>
          <a:srgbClr val="FFDAAB"/>
        </a:accent5>
        <a:accent6>
          <a:srgbClr val="E78282"/>
        </a:accent6>
        <a:hlink>
          <a:srgbClr val="FFAE5C"/>
        </a:hlink>
        <a:folHlink>
          <a:srgbClr val="FFB8F9"/>
        </a:folHlink>
      </a:clrScheme>
      <a:clrMap bg1="lt1" tx1="dk1" bg2="lt2" tx2="dk2" accent1="accent1" accent2="accent2" accent3="accent3" accent4="accent4" accent5="accent5" accent6="accent6" hlink="hlink" folHlink="folHlink"/>
    </a:extraClrScheme>
    <a:extraClrScheme>
      <a:clrScheme name="Θέμα του Office 7">
        <a:dk1>
          <a:srgbClr val="000000"/>
        </a:dk1>
        <a:lt1>
          <a:srgbClr val="FFFFFF"/>
        </a:lt1>
        <a:dk2>
          <a:srgbClr val="000000"/>
        </a:dk2>
        <a:lt2>
          <a:srgbClr val="CCCCCC"/>
        </a:lt2>
        <a:accent1>
          <a:srgbClr val="CDDB4F"/>
        </a:accent1>
        <a:accent2>
          <a:srgbClr val="B4BCFF"/>
        </a:accent2>
        <a:accent3>
          <a:srgbClr val="FFFFFF"/>
        </a:accent3>
        <a:accent4>
          <a:srgbClr val="000000"/>
        </a:accent4>
        <a:accent5>
          <a:srgbClr val="E3EAB2"/>
        </a:accent5>
        <a:accent6>
          <a:srgbClr val="A3AAE7"/>
        </a:accent6>
        <a:hlink>
          <a:srgbClr val="39EBA1"/>
        </a:hlink>
        <a:folHlink>
          <a:srgbClr val="FFAC58"/>
        </a:folHlink>
      </a:clrScheme>
      <a:clrMap bg1="lt1" tx1="dk1" bg2="lt2" tx2="dk2" accent1="accent1" accent2="accent2" accent3="accent3" accent4="accent4" accent5="accent5" accent6="accent6" hlink="hlink" folHlink="folHlink"/>
    </a:extraClrScheme>
    <a:extraClrScheme>
      <a:clrScheme name="Θέμα του Office 8">
        <a:dk1>
          <a:srgbClr val="000000"/>
        </a:dk1>
        <a:lt1>
          <a:srgbClr val="FFFFFF"/>
        </a:lt1>
        <a:dk2>
          <a:srgbClr val="000000"/>
        </a:dk2>
        <a:lt2>
          <a:srgbClr val="CCCCCC"/>
        </a:lt2>
        <a:accent1>
          <a:srgbClr val="72C5FF"/>
        </a:accent1>
        <a:accent2>
          <a:srgbClr val="FFAC58"/>
        </a:accent2>
        <a:accent3>
          <a:srgbClr val="FFFFFF"/>
        </a:accent3>
        <a:accent4>
          <a:srgbClr val="000000"/>
        </a:accent4>
        <a:accent5>
          <a:srgbClr val="BCDFFF"/>
        </a:accent5>
        <a:accent6>
          <a:srgbClr val="E79B4F"/>
        </a:accent6>
        <a:hlink>
          <a:srgbClr val="CDDB4F"/>
        </a:hlink>
        <a:folHlink>
          <a:srgbClr val="FBBCF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333333"/>
      </a:dk1>
      <a:lt1>
        <a:srgbClr val="FFFFFF"/>
      </a:lt1>
      <a:dk2>
        <a:srgbClr val="663300"/>
      </a:dk2>
      <a:lt2>
        <a:srgbClr val="FFFFFF"/>
      </a:lt2>
      <a:accent1>
        <a:srgbClr val="FFBC1F"/>
      </a:accent1>
      <a:accent2>
        <a:srgbClr val="FF9090"/>
      </a:accent2>
      <a:accent3>
        <a:srgbClr val="B8ADAA"/>
      </a:accent3>
      <a:accent4>
        <a:srgbClr val="DADADA"/>
      </a:accent4>
      <a:accent5>
        <a:srgbClr val="FFDAAB"/>
      </a:accent5>
      <a:accent6>
        <a:srgbClr val="E78282"/>
      </a:accent6>
      <a:hlink>
        <a:srgbClr val="FFAE5C"/>
      </a:hlink>
      <a:folHlink>
        <a:srgbClr val="FFB8F9"/>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333333"/>
        </a:dk1>
        <a:lt1>
          <a:srgbClr val="FFFFFF"/>
        </a:lt1>
        <a:dk2>
          <a:srgbClr val="663300"/>
        </a:dk2>
        <a:lt2>
          <a:srgbClr val="FFFFFF"/>
        </a:lt2>
        <a:accent1>
          <a:srgbClr val="FF9E3E"/>
        </a:accent1>
        <a:accent2>
          <a:srgbClr val="E4B381"/>
        </a:accent2>
        <a:accent3>
          <a:srgbClr val="B8ADAA"/>
        </a:accent3>
        <a:accent4>
          <a:srgbClr val="DADADA"/>
        </a:accent4>
        <a:accent5>
          <a:srgbClr val="FFCCAF"/>
        </a:accent5>
        <a:accent6>
          <a:srgbClr val="CFA274"/>
        </a:accent6>
        <a:hlink>
          <a:srgbClr val="FFBD7B"/>
        </a:hlink>
        <a:folHlink>
          <a:srgbClr val="FFDCB8"/>
        </a:folHlink>
      </a:clrScheme>
      <a:clrMap bg1="dk2" tx1="lt1" bg2="dk1" tx2="lt2" accent1="accent1" accent2="accent2" accent3="accent3" accent4="accent4" accent5="accent5" accent6="accent6" hlink="hlink" folHlink="folHlink"/>
    </a:extraClrScheme>
    <a:extraClrScheme>
      <a:clrScheme name="1_Default Design 2">
        <a:dk1>
          <a:srgbClr val="333333"/>
        </a:dk1>
        <a:lt1>
          <a:srgbClr val="FFFFFF"/>
        </a:lt1>
        <a:dk2>
          <a:srgbClr val="663300"/>
        </a:dk2>
        <a:lt2>
          <a:srgbClr val="FFFFFF"/>
        </a:lt2>
        <a:accent1>
          <a:srgbClr val="FFBC1F"/>
        </a:accent1>
        <a:accent2>
          <a:srgbClr val="FF9090"/>
        </a:accent2>
        <a:accent3>
          <a:srgbClr val="B8ADAA"/>
        </a:accent3>
        <a:accent4>
          <a:srgbClr val="DADADA"/>
        </a:accent4>
        <a:accent5>
          <a:srgbClr val="FFDAAB"/>
        </a:accent5>
        <a:accent6>
          <a:srgbClr val="E78282"/>
        </a:accent6>
        <a:hlink>
          <a:srgbClr val="FFAE5C"/>
        </a:hlink>
        <a:folHlink>
          <a:srgbClr val="FFB8F9"/>
        </a:folHlink>
      </a:clrScheme>
      <a:clrMap bg1="dk2" tx1="lt1" bg2="dk1" tx2="lt2" accent1="accent1" accent2="accent2" accent3="accent3" accent4="accent4" accent5="accent5" accent6="accent6" hlink="hlink" folHlink="folHlink"/>
    </a:extraClrScheme>
    <a:extraClrScheme>
      <a:clrScheme name="1_Default Design 3">
        <a:dk1>
          <a:srgbClr val="333333"/>
        </a:dk1>
        <a:lt1>
          <a:srgbClr val="FFFFFF"/>
        </a:lt1>
        <a:dk2>
          <a:srgbClr val="663300"/>
        </a:dk2>
        <a:lt2>
          <a:srgbClr val="FFFFFF"/>
        </a:lt2>
        <a:accent1>
          <a:srgbClr val="CDDB4F"/>
        </a:accent1>
        <a:accent2>
          <a:srgbClr val="B4BCFF"/>
        </a:accent2>
        <a:accent3>
          <a:srgbClr val="B8ADAA"/>
        </a:accent3>
        <a:accent4>
          <a:srgbClr val="DADADA"/>
        </a:accent4>
        <a:accent5>
          <a:srgbClr val="E3EAB2"/>
        </a:accent5>
        <a:accent6>
          <a:srgbClr val="A3AAE7"/>
        </a:accent6>
        <a:hlink>
          <a:srgbClr val="39EBA1"/>
        </a:hlink>
        <a:folHlink>
          <a:srgbClr val="FFAC58"/>
        </a:folHlink>
      </a:clrScheme>
      <a:clrMap bg1="dk2" tx1="lt1" bg2="dk1" tx2="lt2" accent1="accent1" accent2="accent2" accent3="accent3" accent4="accent4" accent5="accent5" accent6="accent6" hlink="hlink" folHlink="folHlink"/>
    </a:extraClrScheme>
    <a:extraClrScheme>
      <a:clrScheme name="1_Default Design 4">
        <a:dk1>
          <a:srgbClr val="333333"/>
        </a:dk1>
        <a:lt1>
          <a:srgbClr val="FFFFFF"/>
        </a:lt1>
        <a:dk2>
          <a:srgbClr val="663300"/>
        </a:dk2>
        <a:lt2>
          <a:srgbClr val="FFFFFF"/>
        </a:lt2>
        <a:accent1>
          <a:srgbClr val="72C5FF"/>
        </a:accent1>
        <a:accent2>
          <a:srgbClr val="FFAC58"/>
        </a:accent2>
        <a:accent3>
          <a:srgbClr val="B8ADAA"/>
        </a:accent3>
        <a:accent4>
          <a:srgbClr val="DADADA"/>
        </a:accent4>
        <a:accent5>
          <a:srgbClr val="BCDFFF"/>
        </a:accent5>
        <a:accent6>
          <a:srgbClr val="E79B4F"/>
        </a:accent6>
        <a:hlink>
          <a:srgbClr val="CDDB4F"/>
        </a:hlink>
        <a:folHlink>
          <a:srgbClr val="FBBCF6"/>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FF9E3E"/>
        </a:accent1>
        <a:accent2>
          <a:srgbClr val="E4B381"/>
        </a:accent2>
        <a:accent3>
          <a:srgbClr val="FFFFFF"/>
        </a:accent3>
        <a:accent4>
          <a:srgbClr val="000000"/>
        </a:accent4>
        <a:accent5>
          <a:srgbClr val="FFCCAF"/>
        </a:accent5>
        <a:accent6>
          <a:srgbClr val="CFA274"/>
        </a:accent6>
        <a:hlink>
          <a:srgbClr val="FFBD7B"/>
        </a:hlink>
        <a:folHlink>
          <a:srgbClr val="FFDCB8"/>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FFBC1F"/>
        </a:accent1>
        <a:accent2>
          <a:srgbClr val="FF9090"/>
        </a:accent2>
        <a:accent3>
          <a:srgbClr val="FFFFFF"/>
        </a:accent3>
        <a:accent4>
          <a:srgbClr val="000000"/>
        </a:accent4>
        <a:accent5>
          <a:srgbClr val="FFDAAB"/>
        </a:accent5>
        <a:accent6>
          <a:srgbClr val="E78282"/>
        </a:accent6>
        <a:hlink>
          <a:srgbClr val="FFAE5C"/>
        </a:hlink>
        <a:folHlink>
          <a:srgbClr val="FFB8F9"/>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CDDB4F"/>
        </a:accent1>
        <a:accent2>
          <a:srgbClr val="B4BCFF"/>
        </a:accent2>
        <a:accent3>
          <a:srgbClr val="FFFFFF"/>
        </a:accent3>
        <a:accent4>
          <a:srgbClr val="000000"/>
        </a:accent4>
        <a:accent5>
          <a:srgbClr val="E3EAB2"/>
        </a:accent5>
        <a:accent6>
          <a:srgbClr val="A3AAE7"/>
        </a:accent6>
        <a:hlink>
          <a:srgbClr val="39EBA1"/>
        </a:hlink>
        <a:folHlink>
          <a:srgbClr val="FFAC58"/>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72C5FF"/>
        </a:accent1>
        <a:accent2>
          <a:srgbClr val="FFAC58"/>
        </a:accent2>
        <a:accent3>
          <a:srgbClr val="FFFFFF"/>
        </a:accent3>
        <a:accent4>
          <a:srgbClr val="000000"/>
        </a:accent4>
        <a:accent5>
          <a:srgbClr val="BCDFFF"/>
        </a:accent5>
        <a:accent6>
          <a:srgbClr val="E79B4F"/>
        </a:accent6>
        <a:hlink>
          <a:srgbClr val="CDDB4F"/>
        </a:hlink>
        <a:folHlink>
          <a:srgbClr val="FBBCF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Custom Design 2">
      <a:dk1>
        <a:srgbClr val="000000"/>
      </a:dk1>
      <a:lt1>
        <a:srgbClr val="CCCCCC"/>
      </a:lt1>
      <a:dk2>
        <a:srgbClr val="000000"/>
      </a:dk2>
      <a:lt2>
        <a:srgbClr val="666666"/>
      </a:lt2>
      <a:accent1>
        <a:srgbClr val="803962"/>
      </a:accent1>
      <a:accent2>
        <a:srgbClr val="804A26"/>
      </a:accent2>
      <a:accent3>
        <a:srgbClr val="E2E2E2"/>
      </a:accent3>
      <a:accent4>
        <a:srgbClr val="000000"/>
      </a:accent4>
      <a:accent5>
        <a:srgbClr val="C0AEB7"/>
      </a:accent5>
      <a:accent6>
        <a:srgbClr val="734221"/>
      </a:accent6>
      <a:hlink>
        <a:srgbClr val="803939"/>
      </a:hlink>
      <a:folHlink>
        <a:srgbClr val="6E5D22"/>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CCCCCC"/>
        </a:lt1>
        <a:dk2>
          <a:srgbClr val="000000"/>
        </a:dk2>
        <a:lt2>
          <a:srgbClr val="666666"/>
        </a:lt2>
        <a:accent1>
          <a:srgbClr val="E03F3F"/>
        </a:accent1>
        <a:accent2>
          <a:srgbClr val="A31A1A"/>
        </a:accent2>
        <a:accent3>
          <a:srgbClr val="E2E2E2"/>
        </a:accent3>
        <a:accent4>
          <a:srgbClr val="000000"/>
        </a:accent4>
        <a:accent5>
          <a:srgbClr val="EDAFAF"/>
        </a:accent5>
        <a:accent6>
          <a:srgbClr val="931616"/>
        </a:accent6>
        <a:hlink>
          <a:srgbClr val="661010"/>
        </a:hlink>
        <a:folHlink>
          <a:srgbClr val="854242"/>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CCCCCC"/>
        </a:lt1>
        <a:dk2>
          <a:srgbClr val="000000"/>
        </a:dk2>
        <a:lt2>
          <a:srgbClr val="666666"/>
        </a:lt2>
        <a:accent1>
          <a:srgbClr val="803962"/>
        </a:accent1>
        <a:accent2>
          <a:srgbClr val="804A26"/>
        </a:accent2>
        <a:accent3>
          <a:srgbClr val="E2E2E2"/>
        </a:accent3>
        <a:accent4>
          <a:srgbClr val="000000"/>
        </a:accent4>
        <a:accent5>
          <a:srgbClr val="C0AEB7"/>
        </a:accent5>
        <a:accent6>
          <a:srgbClr val="734221"/>
        </a:accent6>
        <a:hlink>
          <a:srgbClr val="803939"/>
        </a:hlink>
        <a:folHlink>
          <a:srgbClr val="6E5D22"/>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CCCCCC"/>
        </a:lt1>
        <a:dk2>
          <a:srgbClr val="000000"/>
        </a:dk2>
        <a:lt2>
          <a:srgbClr val="666666"/>
        </a:lt2>
        <a:accent1>
          <a:srgbClr val="335966"/>
        </a:accent1>
        <a:accent2>
          <a:srgbClr val="803939"/>
        </a:accent2>
        <a:accent3>
          <a:srgbClr val="E2E2E2"/>
        </a:accent3>
        <a:accent4>
          <a:srgbClr val="000000"/>
        </a:accent4>
        <a:accent5>
          <a:srgbClr val="ADB5B8"/>
        </a:accent5>
        <a:accent6>
          <a:srgbClr val="733333"/>
        </a:accent6>
        <a:hlink>
          <a:srgbClr val="526614"/>
        </a:hlink>
        <a:folHlink>
          <a:srgbClr val="553366"/>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CCCCCC"/>
        </a:lt1>
        <a:dk2>
          <a:srgbClr val="000000"/>
        </a:dk2>
        <a:lt2>
          <a:srgbClr val="666666"/>
        </a:lt2>
        <a:accent1>
          <a:srgbClr val="803939"/>
        </a:accent1>
        <a:accent2>
          <a:srgbClr val="736017"/>
        </a:accent2>
        <a:accent3>
          <a:srgbClr val="E2E2E2"/>
        </a:accent3>
        <a:accent4>
          <a:srgbClr val="000000"/>
        </a:accent4>
        <a:accent5>
          <a:srgbClr val="C0AEAE"/>
        </a:accent5>
        <a:accent6>
          <a:srgbClr val="685614"/>
        </a:accent6>
        <a:hlink>
          <a:srgbClr val="4A4080"/>
        </a:hlink>
        <a:folHlink>
          <a:srgbClr val="146614"/>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CCCCCC"/>
        </a:lt1>
        <a:dk2>
          <a:srgbClr val="000000"/>
        </a:dk2>
        <a:lt2>
          <a:srgbClr val="666666"/>
        </a:lt2>
        <a:accent1>
          <a:srgbClr val="ECEC00"/>
        </a:accent1>
        <a:accent2>
          <a:srgbClr val="E6CB00"/>
        </a:accent2>
        <a:accent3>
          <a:srgbClr val="E2E2E2"/>
        </a:accent3>
        <a:accent4>
          <a:srgbClr val="000000"/>
        </a:accent4>
        <a:accent5>
          <a:srgbClr val="F4F4AA"/>
        </a:accent5>
        <a:accent6>
          <a:srgbClr val="D0B800"/>
        </a:accent6>
        <a:hlink>
          <a:srgbClr val="837D00"/>
        </a:hlink>
        <a:folHlink>
          <a:srgbClr val="A39000"/>
        </a:folHlink>
      </a:clrScheme>
      <a:clrMap bg1="lt1" tx1="dk1" bg2="lt2" tx2="dk2" accent1="accent1" accent2="accent2" accent3="accent3" accent4="accent4" accent5="accent5" accent6="accent6" hlink="hlink" folHlink="folHlink"/>
    </a:extraClrScheme>
    <a:extraClrScheme>
      <a:clrScheme name="Custom Design 6">
        <a:dk1>
          <a:srgbClr val="000000"/>
        </a:dk1>
        <a:lt1>
          <a:srgbClr val="CCCCCC"/>
        </a:lt1>
        <a:dk2>
          <a:srgbClr val="000000"/>
        </a:dk2>
        <a:lt2>
          <a:srgbClr val="666666"/>
        </a:lt2>
        <a:accent1>
          <a:srgbClr val="806919"/>
        </a:accent1>
        <a:accent2>
          <a:srgbClr val="688019"/>
        </a:accent2>
        <a:accent3>
          <a:srgbClr val="E2E2E2"/>
        </a:accent3>
        <a:accent4>
          <a:srgbClr val="000000"/>
        </a:accent4>
        <a:accent5>
          <a:srgbClr val="C0B9AB"/>
        </a:accent5>
        <a:accent6>
          <a:srgbClr val="5E7316"/>
        </a:accent6>
        <a:hlink>
          <a:srgbClr val="15616B"/>
        </a:hlink>
        <a:folHlink>
          <a:srgbClr val="807E19"/>
        </a:folHlink>
      </a:clrScheme>
      <a:clrMap bg1="lt1" tx1="dk1" bg2="lt2" tx2="dk2" accent1="accent1" accent2="accent2" accent3="accent3" accent4="accent4" accent5="accent5" accent6="accent6" hlink="hlink" folHlink="folHlink"/>
    </a:extraClrScheme>
    <a:extraClrScheme>
      <a:clrScheme name="Custom Design 7">
        <a:dk1>
          <a:srgbClr val="000000"/>
        </a:dk1>
        <a:lt1>
          <a:srgbClr val="CCCCCC"/>
        </a:lt1>
        <a:dk2>
          <a:srgbClr val="000000"/>
        </a:dk2>
        <a:lt2>
          <a:srgbClr val="666666"/>
        </a:lt2>
        <a:accent1>
          <a:srgbClr val="803966"/>
        </a:accent1>
        <a:accent2>
          <a:srgbClr val="666514"/>
        </a:accent2>
        <a:accent3>
          <a:srgbClr val="E2E2E2"/>
        </a:accent3>
        <a:accent4>
          <a:srgbClr val="000000"/>
        </a:accent4>
        <a:accent5>
          <a:srgbClr val="C0AEB8"/>
        </a:accent5>
        <a:accent6>
          <a:srgbClr val="5C5B11"/>
        </a:accent6>
        <a:hlink>
          <a:srgbClr val="804733"/>
        </a:hlink>
        <a:folHlink>
          <a:srgbClr val="342E66"/>
        </a:folHlink>
      </a:clrScheme>
      <a:clrMap bg1="lt1" tx1="dk1" bg2="lt2" tx2="dk2" accent1="accent1" accent2="accent2" accent3="accent3" accent4="accent4" accent5="accent5" accent6="accent6" hlink="hlink" folHlink="folHlink"/>
    </a:extraClrScheme>
    <a:extraClrScheme>
      <a:clrScheme name="Custom Design 8">
        <a:dk1>
          <a:srgbClr val="000000"/>
        </a:dk1>
        <a:lt1>
          <a:srgbClr val="CCCCCC"/>
        </a:lt1>
        <a:dk2>
          <a:srgbClr val="000000"/>
        </a:dk2>
        <a:lt2>
          <a:srgbClr val="666666"/>
        </a:lt2>
        <a:accent1>
          <a:srgbClr val="804119"/>
        </a:accent1>
        <a:accent2>
          <a:srgbClr val="197280"/>
        </a:accent2>
        <a:accent3>
          <a:srgbClr val="E2E2E2"/>
        </a:accent3>
        <a:accent4>
          <a:srgbClr val="000000"/>
        </a:accent4>
        <a:accent5>
          <a:srgbClr val="C0B0AB"/>
        </a:accent5>
        <a:accent6>
          <a:srgbClr val="166773"/>
        </a:accent6>
        <a:hlink>
          <a:srgbClr val="5C3D70"/>
        </a:hlink>
        <a:folHlink>
          <a:srgbClr val="5E5C13"/>
        </a:folHlink>
      </a:clrScheme>
      <a:clrMap bg1="lt1" tx1="dk1" bg2="lt2" tx2="dk2" accent1="accent1" accent2="accent2" accent3="accent3" accent4="accent4" accent5="accent5" accent6="accent6" hlink="hlink" folHlink="folHlink"/>
    </a:extraClrScheme>
    <a:extraClrScheme>
      <a:clrScheme name="Custom Design 9">
        <a:dk1>
          <a:srgbClr val="000000"/>
        </a:dk1>
        <a:lt1>
          <a:srgbClr val="CCCCCC"/>
        </a:lt1>
        <a:dk2>
          <a:srgbClr val="000000"/>
        </a:dk2>
        <a:lt2>
          <a:srgbClr val="666666"/>
        </a:lt2>
        <a:accent1>
          <a:srgbClr val="4EC100"/>
        </a:accent1>
        <a:accent2>
          <a:srgbClr val="358400"/>
        </a:accent2>
        <a:accent3>
          <a:srgbClr val="E2E2E2"/>
        </a:accent3>
        <a:accent4>
          <a:srgbClr val="000000"/>
        </a:accent4>
        <a:accent5>
          <a:srgbClr val="B2DDAA"/>
        </a:accent5>
        <a:accent6>
          <a:srgbClr val="2F7700"/>
        </a:accent6>
        <a:hlink>
          <a:srgbClr val="296500"/>
        </a:hlink>
        <a:folHlink>
          <a:srgbClr val="466530"/>
        </a:folHlink>
      </a:clrScheme>
      <a:clrMap bg1="lt1" tx1="dk1" bg2="lt2" tx2="dk2" accent1="accent1" accent2="accent2" accent3="accent3" accent4="accent4" accent5="accent5" accent6="accent6" hlink="hlink" folHlink="folHlink"/>
    </a:extraClrScheme>
    <a:extraClrScheme>
      <a:clrScheme name="Custom Design 10">
        <a:dk1>
          <a:srgbClr val="000000"/>
        </a:dk1>
        <a:lt1>
          <a:srgbClr val="CCCCCC"/>
        </a:lt1>
        <a:dk2>
          <a:srgbClr val="000000"/>
        </a:dk2>
        <a:lt2>
          <a:srgbClr val="666666"/>
        </a:lt2>
        <a:accent1>
          <a:srgbClr val="586614"/>
        </a:accent1>
        <a:accent2>
          <a:srgbClr val="295966"/>
        </a:accent2>
        <a:accent3>
          <a:srgbClr val="E2E2E2"/>
        </a:accent3>
        <a:accent4>
          <a:srgbClr val="000000"/>
        </a:accent4>
        <a:accent5>
          <a:srgbClr val="B4B8AA"/>
        </a:accent5>
        <a:accent6>
          <a:srgbClr val="24505C"/>
        </a:accent6>
        <a:hlink>
          <a:srgbClr val="735F22"/>
        </a:hlink>
        <a:folHlink>
          <a:srgbClr val="3A7317"/>
        </a:folHlink>
      </a:clrScheme>
      <a:clrMap bg1="lt1" tx1="dk1" bg2="lt2" tx2="dk2" accent1="accent1" accent2="accent2" accent3="accent3" accent4="accent4" accent5="accent5" accent6="accent6" hlink="hlink" folHlink="folHlink"/>
    </a:extraClrScheme>
    <a:extraClrScheme>
      <a:clrScheme name="Custom Design 11">
        <a:dk1>
          <a:srgbClr val="000000"/>
        </a:dk1>
        <a:lt1>
          <a:srgbClr val="CCCCCC"/>
        </a:lt1>
        <a:dk2>
          <a:srgbClr val="000000"/>
        </a:dk2>
        <a:lt2>
          <a:srgbClr val="666666"/>
        </a:lt2>
        <a:accent1>
          <a:srgbClr val="80406B"/>
        </a:accent1>
        <a:accent2>
          <a:srgbClr val="804E33"/>
        </a:accent2>
        <a:accent3>
          <a:srgbClr val="E2E2E2"/>
        </a:accent3>
        <a:accent4>
          <a:srgbClr val="000000"/>
        </a:accent4>
        <a:accent5>
          <a:srgbClr val="C0AFBA"/>
        </a:accent5>
        <a:accent6>
          <a:srgbClr val="73462D"/>
        </a:accent6>
        <a:hlink>
          <a:srgbClr val="356614"/>
        </a:hlink>
        <a:folHlink>
          <a:srgbClr val="3A3973"/>
        </a:folHlink>
      </a:clrScheme>
      <a:clrMap bg1="lt1" tx1="dk1" bg2="lt2" tx2="dk2" accent1="accent1" accent2="accent2" accent3="accent3" accent4="accent4" accent5="accent5" accent6="accent6" hlink="hlink" folHlink="folHlink"/>
    </a:extraClrScheme>
    <a:extraClrScheme>
      <a:clrScheme name="Custom Design 12">
        <a:dk1>
          <a:srgbClr val="000000"/>
        </a:dk1>
        <a:lt1>
          <a:srgbClr val="CCCCCC"/>
        </a:lt1>
        <a:dk2>
          <a:srgbClr val="000000"/>
        </a:dk2>
        <a:lt2>
          <a:srgbClr val="666666"/>
        </a:lt2>
        <a:accent1>
          <a:srgbClr val="8C3F48"/>
        </a:accent1>
        <a:accent2>
          <a:srgbClr val="3D7317"/>
        </a:accent2>
        <a:accent3>
          <a:srgbClr val="E2E2E2"/>
        </a:accent3>
        <a:accent4>
          <a:srgbClr val="000000"/>
        </a:accent4>
        <a:accent5>
          <a:srgbClr val="C5AFB1"/>
        </a:accent5>
        <a:accent6>
          <a:srgbClr val="366814"/>
        </a:accent6>
        <a:hlink>
          <a:srgbClr val="404080"/>
        </a:hlink>
        <a:folHlink>
          <a:srgbClr val="736328"/>
        </a:folHlink>
      </a:clrScheme>
      <a:clrMap bg1="lt1" tx1="dk1" bg2="lt2" tx2="dk2" accent1="accent1" accent2="accent2" accent3="accent3" accent4="accent4" accent5="accent5" accent6="accent6" hlink="hlink" folHlink="folHlink"/>
    </a:extraClrScheme>
    <a:extraClrScheme>
      <a:clrScheme name="Custom Design 13">
        <a:dk1>
          <a:srgbClr val="000000"/>
        </a:dk1>
        <a:lt1>
          <a:srgbClr val="CCCCCC"/>
        </a:lt1>
        <a:dk2>
          <a:srgbClr val="000000"/>
        </a:dk2>
        <a:lt2>
          <a:srgbClr val="666666"/>
        </a:lt2>
        <a:accent1>
          <a:srgbClr val="00A5C9"/>
        </a:accent1>
        <a:accent2>
          <a:srgbClr val="427D89"/>
        </a:accent2>
        <a:accent3>
          <a:srgbClr val="E2E2E2"/>
        </a:accent3>
        <a:accent4>
          <a:srgbClr val="000000"/>
        </a:accent4>
        <a:accent5>
          <a:srgbClr val="AACFE1"/>
        </a:accent5>
        <a:accent6>
          <a:srgbClr val="3B717C"/>
        </a:accent6>
        <a:hlink>
          <a:srgbClr val="006880"/>
        </a:hlink>
        <a:folHlink>
          <a:srgbClr val="005161"/>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CCCCCC"/>
        </a:lt1>
        <a:dk2>
          <a:srgbClr val="000000"/>
        </a:dk2>
        <a:lt2>
          <a:srgbClr val="666666"/>
        </a:lt2>
        <a:accent1>
          <a:srgbClr val="1F5499"/>
        </a:accent1>
        <a:accent2>
          <a:srgbClr val="1D8019"/>
        </a:accent2>
        <a:accent3>
          <a:srgbClr val="E2E2E2"/>
        </a:accent3>
        <a:accent4>
          <a:srgbClr val="000000"/>
        </a:accent4>
        <a:accent5>
          <a:srgbClr val="ABB3CA"/>
        </a:accent5>
        <a:accent6>
          <a:srgbClr val="197316"/>
        </a:accent6>
        <a:hlink>
          <a:srgbClr val="218BA3"/>
        </a:hlink>
        <a:folHlink>
          <a:srgbClr val="574C99"/>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CCCCCC"/>
        </a:lt1>
        <a:dk2>
          <a:srgbClr val="000000"/>
        </a:dk2>
        <a:lt2>
          <a:srgbClr val="666666"/>
        </a:lt2>
        <a:accent1>
          <a:srgbClr val="80393B"/>
        </a:accent1>
        <a:accent2>
          <a:srgbClr val="196D80"/>
        </a:accent2>
        <a:accent3>
          <a:srgbClr val="E2E2E2"/>
        </a:accent3>
        <a:accent4>
          <a:srgbClr val="000000"/>
        </a:accent4>
        <a:accent5>
          <a:srgbClr val="C0AEAF"/>
        </a:accent5>
        <a:accent6>
          <a:srgbClr val="166273"/>
        </a:accent6>
        <a:hlink>
          <a:srgbClr val="805519"/>
        </a:hlink>
        <a:folHlink>
          <a:srgbClr val="803965"/>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CCCCCC"/>
        </a:lt1>
        <a:dk2>
          <a:srgbClr val="000000"/>
        </a:dk2>
        <a:lt2>
          <a:srgbClr val="666666"/>
        </a:lt2>
        <a:accent1>
          <a:srgbClr val="666514"/>
        </a:accent1>
        <a:accent2>
          <a:srgbClr val="145766"/>
        </a:accent2>
        <a:accent3>
          <a:srgbClr val="E2E2E2"/>
        </a:accent3>
        <a:accent4>
          <a:srgbClr val="000000"/>
        </a:accent4>
        <a:accent5>
          <a:srgbClr val="B8B8AA"/>
        </a:accent5>
        <a:accent6>
          <a:srgbClr val="114E5C"/>
        </a:accent6>
        <a:hlink>
          <a:srgbClr val="664029"/>
        </a:hlink>
        <a:folHlink>
          <a:srgbClr val="5C3473"/>
        </a:folHlink>
      </a:clrScheme>
      <a:clrMap bg1="lt1" tx1="dk1" bg2="lt2" tx2="dk2" accent1="accent1" accent2="accent2" accent3="accent3" accent4="accent4" accent5="accent5" accent6="accent6" hlink="hlink" folHlink="folHlink"/>
    </a:extraClrScheme>
    <a:extraClrScheme>
      <a:clrScheme name="Custom Design 17">
        <a:dk1>
          <a:srgbClr val="000000"/>
        </a:dk1>
        <a:lt1>
          <a:srgbClr val="FFFFFF"/>
        </a:lt1>
        <a:dk2>
          <a:srgbClr val="000000"/>
        </a:dk2>
        <a:lt2>
          <a:srgbClr val="333333"/>
        </a:lt2>
        <a:accent1>
          <a:srgbClr val="E03F3F"/>
        </a:accent1>
        <a:accent2>
          <a:srgbClr val="A31A1A"/>
        </a:accent2>
        <a:accent3>
          <a:srgbClr val="FFFFFF"/>
        </a:accent3>
        <a:accent4>
          <a:srgbClr val="000000"/>
        </a:accent4>
        <a:accent5>
          <a:srgbClr val="EDAFAF"/>
        </a:accent5>
        <a:accent6>
          <a:srgbClr val="931616"/>
        </a:accent6>
        <a:hlink>
          <a:srgbClr val="661010"/>
        </a:hlink>
        <a:folHlink>
          <a:srgbClr val="854242"/>
        </a:folHlink>
      </a:clrScheme>
      <a:clrMap bg1="lt1" tx1="dk1" bg2="lt2" tx2="dk2" accent1="accent1" accent2="accent2" accent3="accent3" accent4="accent4" accent5="accent5" accent6="accent6" hlink="hlink" folHlink="folHlink"/>
    </a:extraClrScheme>
    <a:extraClrScheme>
      <a:clrScheme name="Custom Design 18">
        <a:dk1>
          <a:srgbClr val="000000"/>
        </a:dk1>
        <a:lt1>
          <a:srgbClr val="FFFFFF"/>
        </a:lt1>
        <a:dk2>
          <a:srgbClr val="000000"/>
        </a:dk2>
        <a:lt2>
          <a:srgbClr val="333333"/>
        </a:lt2>
        <a:accent1>
          <a:srgbClr val="803962"/>
        </a:accent1>
        <a:accent2>
          <a:srgbClr val="804A26"/>
        </a:accent2>
        <a:accent3>
          <a:srgbClr val="FFFFFF"/>
        </a:accent3>
        <a:accent4>
          <a:srgbClr val="000000"/>
        </a:accent4>
        <a:accent5>
          <a:srgbClr val="C0AEB7"/>
        </a:accent5>
        <a:accent6>
          <a:srgbClr val="734221"/>
        </a:accent6>
        <a:hlink>
          <a:srgbClr val="803939"/>
        </a:hlink>
        <a:folHlink>
          <a:srgbClr val="6E5D22"/>
        </a:folHlink>
      </a:clrScheme>
      <a:clrMap bg1="lt1" tx1="dk1" bg2="lt2" tx2="dk2" accent1="accent1" accent2="accent2" accent3="accent3" accent4="accent4" accent5="accent5" accent6="accent6" hlink="hlink" folHlink="folHlink"/>
    </a:extraClrScheme>
    <a:extraClrScheme>
      <a:clrScheme name="Custom Design 19">
        <a:dk1>
          <a:srgbClr val="000000"/>
        </a:dk1>
        <a:lt1>
          <a:srgbClr val="FFFFFF"/>
        </a:lt1>
        <a:dk2>
          <a:srgbClr val="000000"/>
        </a:dk2>
        <a:lt2>
          <a:srgbClr val="333333"/>
        </a:lt2>
        <a:accent1>
          <a:srgbClr val="335966"/>
        </a:accent1>
        <a:accent2>
          <a:srgbClr val="803939"/>
        </a:accent2>
        <a:accent3>
          <a:srgbClr val="FFFFFF"/>
        </a:accent3>
        <a:accent4>
          <a:srgbClr val="000000"/>
        </a:accent4>
        <a:accent5>
          <a:srgbClr val="ADB5B8"/>
        </a:accent5>
        <a:accent6>
          <a:srgbClr val="733333"/>
        </a:accent6>
        <a:hlink>
          <a:srgbClr val="526614"/>
        </a:hlink>
        <a:folHlink>
          <a:srgbClr val="553366"/>
        </a:folHlink>
      </a:clrScheme>
      <a:clrMap bg1="lt1" tx1="dk1" bg2="lt2" tx2="dk2" accent1="accent1" accent2="accent2" accent3="accent3" accent4="accent4" accent5="accent5" accent6="accent6" hlink="hlink" folHlink="folHlink"/>
    </a:extraClrScheme>
    <a:extraClrScheme>
      <a:clrScheme name="Custom Design 20">
        <a:dk1>
          <a:srgbClr val="000000"/>
        </a:dk1>
        <a:lt1>
          <a:srgbClr val="FFFFFF"/>
        </a:lt1>
        <a:dk2>
          <a:srgbClr val="000000"/>
        </a:dk2>
        <a:lt2>
          <a:srgbClr val="333333"/>
        </a:lt2>
        <a:accent1>
          <a:srgbClr val="803939"/>
        </a:accent1>
        <a:accent2>
          <a:srgbClr val="736017"/>
        </a:accent2>
        <a:accent3>
          <a:srgbClr val="FFFFFF"/>
        </a:accent3>
        <a:accent4>
          <a:srgbClr val="000000"/>
        </a:accent4>
        <a:accent5>
          <a:srgbClr val="C0AEAE"/>
        </a:accent5>
        <a:accent6>
          <a:srgbClr val="685614"/>
        </a:accent6>
        <a:hlink>
          <a:srgbClr val="4A4080"/>
        </a:hlink>
        <a:folHlink>
          <a:srgbClr val="146614"/>
        </a:folHlink>
      </a:clrScheme>
      <a:clrMap bg1="lt1" tx1="dk1" bg2="lt2" tx2="dk2" accent1="accent1" accent2="accent2" accent3="accent3" accent4="accent4" accent5="accent5" accent6="accent6" hlink="hlink" folHlink="folHlink"/>
    </a:extraClrScheme>
    <a:extraClrScheme>
      <a:clrScheme name="Custom Design 21">
        <a:dk1>
          <a:srgbClr val="000000"/>
        </a:dk1>
        <a:lt1>
          <a:srgbClr val="FFFFFF"/>
        </a:lt1>
        <a:dk2>
          <a:srgbClr val="000000"/>
        </a:dk2>
        <a:lt2>
          <a:srgbClr val="333333"/>
        </a:lt2>
        <a:accent1>
          <a:srgbClr val="ECEC00"/>
        </a:accent1>
        <a:accent2>
          <a:srgbClr val="E6CB00"/>
        </a:accent2>
        <a:accent3>
          <a:srgbClr val="FFFFFF"/>
        </a:accent3>
        <a:accent4>
          <a:srgbClr val="000000"/>
        </a:accent4>
        <a:accent5>
          <a:srgbClr val="F4F4AA"/>
        </a:accent5>
        <a:accent6>
          <a:srgbClr val="D0B800"/>
        </a:accent6>
        <a:hlink>
          <a:srgbClr val="837D00"/>
        </a:hlink>
        <a:folHlink>
          <a:srgbClr val="A39000"/>
        </a:folHlink>
      </a:clrScheme>
      <a:clrMap bg1="lt1" tx1="dk1" bg2="lt2" tx2="dk2" accent1="accent1" accent2="accent2" accent3="accent3" accent4="accent4" accent5="accent5" accent6="accent6" hlink="hlink" folHlink="folHlink"/>
    </a:extraClrScheme>
    <a:extraClrScheme>
      <a:clrScheme name="Custom Design 22">
        <a:dk1>
          <a:srgbClr val="000000"/>
        </a:dk1>
        <a:lt1>
          <a:srgbClr val="FFFFFF"/>
        </a:lt1>
        <a:dk2>
          <a:srgbClr val="000000"/>
        </a:dk2>
        <a:lt2>
          <a:srgbClr val="333333"/>
        </a:lt2>
        <a:accent1>
          <a:srgbClr val="806919"/>
        </a:accent1>
        <a:accent2>
          <a:srgbClr val="688019"/>
        </a:accent2>
        <a:accent3>
          <a:srgbClr val="FFFFFF"/>
        </a:accent3>
        <a:accent4>
          <a:srgbClr val="000000"/>
        </a:accent4>
        <a:accent5>
          <a:srgbClr val="C0B9AB"/>
        </a:accent5>
        <a:accent6>
          <a:srgbClr val="5E7316"/>
        </a:accent6>
        <a:hlink>
          <a:srgbClr val="15616B"/>
        </a:hlink>
        <a:folHlink>
          <a:srgbClr val="807E19"/>
        </a:folHlink>
      </a:clrScheme>
      <a:clrMap bg1="lt1" tx1="dk1" bg2="lt2" tx2="dk2" accent1="accent1" accent2="accent2" accent3="accent3" accent4="accent4" accent5="accent5" accent6="accent6" hlink="hlink" folHlink="folHlink"/>
    </a:extraClrScheme>
    <a:extraClrScheme>
      <a:clrScheme name="Custom Design 23">
        <a:dk1>
          <a:srgbClr val="000000"/>
        </a:dk1>
        <a:lt1>
          <a:srgbClr val="FFFFFF"/>
        </a:lt1>
        <a:dk2>
          <a:srgbClr val="000000"/>
        </a:dk2>
        <a:lt2>
          <a:srgbClr val="333333"/>
        </a:lt2>
        <a:accent1>
          <a:srgbClr val="803966"/>
        </a:accent1>
        <a:accent2>
          <a:srgbClr val="666514"/>
        </a:accent2>
        <a:accent3>
          <a:srgbClr val="FFFFFF"/>
        </a:accent3>
        <a:accent4>
          <a:srgbClr val="000000"/>
        </a:accent4>
        <a:accent5>
          <a:srgbClr val="C0AEB8"/>
        </a:accent5>
        <a:accent6>
          <a:srgbClr val="5C5B11"/>
        </a:accent6>
        <a:hlink>
          <a:srgbClr val="804733"/>
        </a:hlink>
        <a:folHlink>
          <a:srgbClr val="342E66"/>
        </a:folHlink>
      </a:clrScheme>
      <a:clrMap bg1="lt1" tx1="dk1" bg2="lt2" tx2="dk2" accent1="accent1" accent2="accent2" accent3="accent3" accent4="accent4" accent5="accent5" accent6="accent6" hlink="hlink" folHlink="folHlink"/>
    </a:extraClrScheme>
    <a:extraClrScheme>
      <a:clrScheme name="Custom Design 24">
        <a:dk1>
          <a:srgbClr val="000000"/>
        </a:dk1>
        <a:lt1>
          <a:srgbClr val="FFFFFF"/>
        </a:lt1>
        <a:dk2>
          <a:srgbClr val="000000"/>
        </a:dk2>
        <a:lt2>
          <a:srgbClr val="333333"/>
        </a:lt2>
        <a:accent1>
          <a:srgbClr val="804119"/>
        </a:accent1>
        <a:accent2>
          <a:srgbClr val="197280"/>
        </a:accent2>
        <a:accent3>
          <a:srgbClr val="FFFFFF"/>
        </a:accent3>
        <a:accent4>
          <a:srgbClr val="000000"/>
        </a:accent4>
        <a:accent5>
          <a:srgbClr val="C0B0AB"/>
        </a:accent5>
        <a:accent6>
          <a:srgbClr val="166773"/>
        </a:accent6>
        <a:hlink>
          <a:srgbClr val="5C3D70"/>
        </a:hlink>
        <a:folHlink>
          <a:srgbClr val="5E5C13"/>
        </a:folHlink>
      </a:clrScheme>
      <a:clrMap bg1="lt1" tx1="dk1" bg2="lt2" tx2="dk2" accent1="accent1" accent2="accent2" accent3="accent3" accent4="accent4" accent5="accent5" accent6="accent6" hlink="hlink" folHlink="folHlink"/>
    </a:extraClrScheme>
    <a:extraClrScheme>
      <a:clrScheme name="Custom Design 25">
        <a:dk1>
          <a:srgbClr val="000000"/>
        </a:dk1>
        <a:lt1>
          <a:srgbClr val="FFFFFF"/>
        </a:lt1>
        <a:dk2>
          <a:srgbClr val="000000"/>
        </a:dk2>
        <a:lt2>
          <a:srgbClr val="333333"/>
        </a:lt2>
        <a:accent1>
          <a:srgbClr val="4EC100"/>
        </a:accent1>
        <a:accent2>
          <a:srgbClr val="358400"/>
        </a:accent2>
        <a:accent3>
          <a:srgbClr val="FFFFFF"/>
        </a:accent3>
        <a:accent4>
          <a:srgbClr val="000000"/>
        </a:accent4>
        <a:accent5>
          <a:srgbClr val="B2DDAA"/>
        </a:accent5>
        <a:accent6>
          <a:srgbClr val="2F7700"/>
        </a:accent6>
        <a:hlink>
          <a:srgbClr val="296500"/>
        </a:hlink>
        <a:folHlink>
          <a:srgbClr val="466530"/>
        </a:folHlink>
      </a:clrScheme>
      <a:clrMap bg1="lt1" tx1="dk1" bg2="lt2" tx2="dk2" accent1="accent1" accent2="accent2" accent3="accent3" accent4="accent4" accent5="accent5" accent6="accent6" hlink="hlink" folHlink="folHlink"/>
    </a:extraClrScheme>
    <a:extraClrScheme>
      <a:clrScheme name="Custom Design 26">
        <a:dk1>
          <a:srgbClr val="000000"/>
        </a:dk1>
        <a:lt1>
          <a:srgbClr val="FFFFFF"/>
        </a:lt1>
        <a:dk2>
          <a:srgbClr val="000000"/>
        </a:dk2>
        <a:lt2>
          <a:srgbClr val="333333"/>
        </a:lt2>
        <a:accent1>
          <a:srgbClr val="586614"/>
        </a:accent1>
        <a:accent2>
          <a:srgbClr val="295966"/>
        </a:accent2>
        <a:accent3>
          <a:srgbClr val="FFFFFF"/>
        </a:accent3>
        <a:accent4>
          <a:srgbClr val="000000"/>
        </a:accent4>
        <a:accent5>
          <a:srgbClr val="B4B8AA"/>
        </a:accent5>
        <a:accent6>
          <a:srgbClr val="24505C"/>
        </a:accent6>
        <a:hlink>
          <a:srgbClr val="735F22"/>
        </a:hlink>
        <a:folHlink>
          <a:srgbClr val="3A7317"/>
        </a:folHlink>
      </a:clrScheme>
      <a:clrMap bg1="lt1" tx1="dk1" bg2="lt2" tx2="dk2" accent1="accent1" accent2="accent2" accent3="accent3" accent4="accent4" accent5="accent5" accent6="accent6" hlink="hlink" folHlink="folHlink"/>
    </a:extraClrScheme>
    <a:extraClrScheme>
      <a:clrScheme name="Custom Design 27">
        <a:dk1>
          <a:srgbClr val="000000"/>
        </a:dk1>
        <a:lt1>
          <a:srgbClr val="FFFFFF"/>
        </a:lt1>
        <a:dk2>
          <a:srgbClr val="000000"/>
        </a:dk2>
        <a:lt2>
          <a:srgbClr val="333333"/>
        </a:lt2>
        <a:accent1>
          <a:srgbClr val="80406B"/>
        </a:accent1>
        <a:accent2>
          <a:srgbClr val="804E33"/>
        </a:accent2>
        <a:accent3>
          <a:srgbClr val="FFFFFF"/>
        </a:accent3>
        <a:accent4>
          <a:srgbClr val="000000"/>
        </a:accent4>
        <a:accent5>
          <a:srgbClr val="C0AFBA"/>
        </a:accent5>
        <a:accent6>
          <a:srgbClr val="73462D"/>
        </a:accent6>
        <a:hlink>
          <a:srgbClr val="356614"/>
        </a:hlink>
        <a:folHlink>
          <a:srgbClr val="3A3973"/>
        </a:folHlink>
      </a:clrScheme>
      <a:clrMap bg1="lt1" tx1="dk1" bg2="lt2" tx2="dk2" accent1="accent1" accent2="accent2" accent3="accent3" accent4="accent4" accent5="accent5" accent6="accent6" hlink="hlink" folHlink="folHlink"/>
    </a:extraClrScheme>
    <a:extraClrScheme>
      <a:clrScheme name="Custom Design 28">
        <a:dk1>
          <a:srgbClr val="000000"/>
        </a:dk1>
        <a:lt1>
          <a:srgbClr val="FFFFFF"/>
        </a:lt1>
        <a:dk2>
          <a:srgbClr val="000000"/>
        </a:dk2>
        <a:lt2>
          <a:srgbClr val="333333"/>
        </a:lt2>
        <a:accent1>
          <a:srgbClr val="8C3F48"/>
        </a:accent1>
        <a:accent2>
          <a:srgbClr val="3D7317"/>
        </a:accent2>
        <a:accent3>
          <a:srgbClr val="FFFFFF"/>
        </a:accent3>
        <a:accent4>
          <a:srgbClr val="000000"/>
        </a:accent4>
        <a:accent5>
          <a:srgbClr val="C5AFB1"/>
        </a:accent5>
        <a:accent6>
          <a:srgbClr val="366814"/>
        </a:accent6>
        <a:hlink>
          <a:srgbClr val="404080"/>
        </a:hlink>
        <a:folHlink>
          <a:srgbClr val="736328"/>
        </a:folHlink>
      </a:clrScheme>
      <a:clrMap bg1="lt1" tx1="dk1" bg2="lt2" tx2="dk2" accent1="accent1" accent2="accent2" accent3="accent3" accent4="accent4" accent5="accent5" accent6="accent6" hlink="hlink" folHlink="folHlink"/>
    </a:extraClrScheme>
    <a:extraClrScheme>
      <a:clrScheme name="Custom Design 29">
        <a:dk1>
          <a:srgbClr val="000000"/>
        </a:dk1>
        <a:lt1>
          <a:srgbClr val="FFFFFF"/>
        </a:lt1>
        <a:dk2>
          <a:srgbClr val="000000"/>
        </a:dk2>
        <a:lt2>
          <a:srgbClr val="333333"/>
        </a:lt2>
        <a:accent1>
          <a:srgbClr val="00A5C9"/>
        </a:accent1>
        <a:accent2>
          <a:srgbClr val="427D89"/>
        </a:accent2>
        <a:accent3>
          <a:srgbClr val="FFFFFF"/>
        </a:accent3>
        <a:accent4>
          <a:srgbClr val="000000"/>
        </a:accent4>
        <a:accent5>
          <a:srgbClr val="AACFE1"/>
        </a:accent5>
        <a:accent6>
          <a:srgbClr val="3B717C"/>
        </a:accent6>
        <a:hlink>
          <a:srgbClr val="006880"/>
        </a:hlink>
        <a:folHlink>
          <a:srgbClr val="005161"/>
        </a:folHlink>
      </a:clrScheme>
      <a:clrMap bg1="lt1" tx1="dk1" bg2="lt2" tx2="dk2" accent1="accent1" accent2="accent2" accent3="accent3" accent4="accent4" accent5="accent5" accent6="accent6" hlink="hlink" folHlink="folHlink"/>
    </a:extraClrScheme>
    <a:extraClrScheme>
      <a:clrScheme name="Custom Design 30">
        <a:dk1>
          <a:srgbClr val="000000"/>
        </a:dk1>
        <a:lt1>
          <a:srgbClr val="FFFFFF"/>
        </a:lt1>
        <a:dk2>
          <a:srgbClr val="000000"/>
        </a:dk2>
        <a:lt2>
          <a:srgbClr val="333333"/>
        </a:lt2>
        <a:accent1>
          <a:srgbClr val="1F5499"/>
        </a:accent1>
        <a:accent2>
          <a:srgbClr val="1D8019"/>
        </a:accent2>
        <a:accent3>
          <a:srgbClr val="FFFFFF"/>
        </a:accent3>
        <a:accent4>
          <a:srgbClr val="000000"/>
        </a:accent4>
        <a:accent5>
          <a:srgbClr val="ABB3CA"/>
        </a:accent5>
        <a:accent6>
          <a:srgbClr val="197316"/>
        </a:accent6>
        <a:hlink>
          <a:srgbClr val="218BA3"/>
        </a:hlink>
        <a:folHlink>
          <a:srgbClr val="574C99"/>
        </a:folHlink>
      </a:clrScheme>
      <a:clrMap bg1="lt1" tx1="dk1" bg2="lt2" tx2="dk2" accent1="accent1" accent2="accent2" accent3="accent3" accent4="accent4" accent5="accent5" accent6="accent6" hlink="hlink" folHlink="folHlink"/>
    </a:extraClrScheme>
    <a:extraClrScheme>
      <a:clrScheme name="Custom Design 31">
        <a:dk1>
          <a:srgbClr val="000000"/>
        </a:dk1>
        <a:lt1>
          <a:srgbClr val="FFFFFF"/>
        </a:lt1>
        <a:dk2>
          <a:srgbClr val="000000"/>
        </a:dk2>
        <a:lt2>
          <a:srgbClr val="333333"/>
        </a:lt2>
        <a:accent1>
          <a:srgbClr val="80393B"/>
        </a:accent1>
        <a:accent2>
          <a:srgbClr val="196D80"/>
        </a:accent2>
        <a:accent3>
          <a:srgbClr val="FFFFFF"/>
        </a:accent3>
        <a:accent4>
          <a:srgbClr val="000000"/>
        </a:accent4>
        <a:accent5>
          <a:srgbClr val="C0AEAF"/>
        </a:accent5>
        <a:accent6>
          <a:srgbClr val="166273"/>
        </a:accent6>
        <a:hlink>
          <a:srgbClr val="805519"/>
        </a:hlink>
        <a:folHlink>
          <a:srgbClr val="803965"/>
        </a:folHlink>
      </a:clrScheme>
      <a:clrMap bg1="lt1" tx1="dk1" bg2="lt2" tx2="dk2" accent1="accent1" accent2="accent2" accent3="accent3" accent4="accent4" accent5="accent5" accent6="accent6" hlink="hlink" folHlink="folHlink"/>
    </a:extraClrScheme>
    <a:extraClrScheme>
      <a:clrScheme name="Custom Design 32">
        <a:dk1>
          <a:srgbClr val="000000"/>
        </a:dk1>
        <a:lt1>
          <a:srgbClr val="FFFFFF"/>
        </a:lt1>
        <a:dk2>
          <a:srgbClr val="000000"/>
        </a:dk2>
        <a:lt2>
          <a:srgbClr val="333333"/>
        </a:lt2>
        <a:accent1>
          <a:srgbClr val="666514"/>
        </a:accent1>
        <a:accent2>
          <a:srgbClr val="145766"/>
        </a:accent2>
        <a:accent3>
          <a:srgbClr val="FFFFFF"/>
        </a:accent3>
        <a:accent4>
          <a:srgbClr val="000000"/>
        </a:accent4>
        <a:accent5>
          <a:srgbClr val="B8B8AA"/>
        </a:accent5>
        <a:accent6>
          <a:srgbClr val="114E5C"/>
        </a:accent6>
        <a:hlink>
          <a:srgbClr val="664029"/>
        </a:hlink>
        <a:folHlink>
          <a:srgbClr val="5C347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1_Default Design 2">
      <a:dk1>
        <a:srgbClr val="000000"/>
      </a:dk1>
      <a:lt1>
        <a:srgbClr val="CCCCCC"/>
      </a:lt1>
      <a:dk2>
        <a:srgbClr val="000000"/>
      </a:dk2>
      <a:lt2>
        <a:srgbClr val="666666"/>
      </a:lt2>
      <a:accent1>
        <a:srgbClr val="803962"/>
      </a:accent1>
      <a:accent2>
        <a:srgbClr val="804A26"/>
      </a:accent2>
      <a:accent3>
        <a:srgbClr val="E2E2E2"/>
      </a:accent3>
      <a:accent4>
        <a:srgbClr val="000000"/>
      </a:accent4>
      <a:accent5>
        <a:srgbClr val="C0AEB7"/>
      </a:accent5>
      <a:accent6>
        <a:srgbClr val="734221"/>
      </a:accent6>
      <a:hlink>
        <a:srgbClr val="803939"/>
      </a:hlink>
      <a:folHlink>
        <a:srgbClr val="6E5D2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CCCCCC"/>
        </a:lt1>
        <a:dk2>
          <a:srgbClr val="000000"/>
        </a:dk2>
        <a:lt2>
          <a:srgbClr val="666666"/>
        </a:lt2>
        <a:accent1>
          <a:srgbClr val="E03F3F"/>
        </a:accent1>
        <a:accent2>
          <a:srgbClr val="A31A1A"/>
        </a:accent2>
        <a:accent3>
          <a:srgbClr val="E2E2E2"/>
        </a:accent3>
        <a:accent4>
          <a:srgbClr val="000000"/>
        </a:accent4>
        <a:accent5>
          <a:srgbClr val="EDAFAF"/>
        </a:accent5>
        <a:accent6>
          <a:srgbClr val="931616"/>
        </a:accent6>
        <a:hlink>
          <a:srgbClr val="661010"/>
        </a:hlink>
        <a:folHlink>
          <a:srgbClr val="85424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CCCCCC"/>
        </a:lt1>
        <a:dk2>
          <a:srgbClr val="000000"/>
        </a:dk2>
        <a:lt2>
          <a:srgbClr val="666666"/>
        </a:lt2>
        <a:accent1>
          <a:srgbClr val="803962"/>
        </a:accent1>
        <a:accent2>
          <a:srgbClr val="804A26"/>
        </a:accent2>
        <a:accent3>
          <a:srgbClr val="E2E2E2"/>
        </a:accent3>
        <a:accent4>
          <a:srgbClr val="000000"/>
        </a:accent4>
        <a:accent5>
          <a:srgbClr val="C0AEB7"/>
        </a:accent5>
        <a:accent6>
          <a:srgbClr val="734221"/>
        </a:accent6>
        <a:hlink>
          <a:srgbClr val="803939"/>
        </a:hlink>
        <a:folHlink>
          <a:srgbClr val="6E5D2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CCCCCC"/>
        </a:lt1>
        <a:dk2>
          <a:srgbClr val="000000"/>
        </a:dk2>
        <a:lt2>
          <a:srgbClr val="666666"/>
        </a:lt2>
        <a:accent1>
          <a:srgbClr val="335966"/>
        </a:accent1>
        <a:accent2>
          <a:srgbClr val="803939"/>
        </a:accent2>
        <a:accent3>
          <a:srgbClr val="E2E2E2"/>
        </a:accent3>
        <a:accent4>
          <a:srgbClr val="000000"/>
        </a:accent4>
        <a:accent5>
          <a:srgbClr val="ADB5B8"/>
        </a:accent5>
        <a:accent6>
          <a:srgbClr val="733333"/>
        </a:accent6>
        <a:hlink>
          <a:srgbClr val="526614"/>
        </a:hlink>
        <a:folHlink>
          <a:srgbClr val="5533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CCCCCC"/>
        </a:lt1>
        <a:dk2>
          <a:srgbClr val="000000"/>
        </a:dk2>
        <a:lt2>
          <a:srgbClr val="666666"/>
        </a:lt2>
        <a:accent1>
          <a:srgbClr val="803939"/>
        </a:accent1>
        <a:accent2>
          <a:srgbClr val="736017"/>
        </a:accent2>
        <a:accent3>
          <a:srgbClr val="E2E2E2"/>
        </a:accent3>
        <a:accent4>
          <a:srgbClr val="000000"/>
        </a:accent4>
        <a:accent5>
          <a:srgbClr val="C0AEAE"/>
        </a:accent5>
        <a:accent6>
          <a:srgbClr val="685614"/>
        </a:accent6>
        <a:hlink>
          <a:srgbClr val="4A4080"/>
        </a:hlink>
        <a:folHlink>
          <a:srgbClr val="146614"/>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CCCCCC"/>
        </a:lt1>
        <a:dk2>
          <a:srgbClr val="000000"/>
        </a:dk2>
        <a:lt2>
          <a:srgbClr val="666666"/>
        </a:lt2>
        <a:accent1>
          <a:srgbClr val="ECEC00"/>
        </a:accent1>
        <a:accent2>
          <a:srgbClr val="E6CB00"/>
        </a:accent2>
        <a:accent3>
          <a:srgbClr val="E2E2E2"/>
        </a:accent3>
        <a:accent4>
          <a:srgbClr val="000000"/>
        </a:accent4>
        <a:accent5>
          <a:srgbClr val="F4F4AA"/>
        </a:accent5>
        <a:accent6>
          <a:srgbClr val="D0B800"/>
        </a:accent6>
        <a:hlink>
          <a:srgbClr val="837D00"/>
        </a:hlink>
        <a:folHlink>
          <a:srgbClr val="A3900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CCCCCC"/>
        </a:lt1>
        <a:dk2>
          <a:srgbClr val="000000"/>
        </a:dk2>
        <a:lt2>
          <a:srgbClr val="666666"/>
        </a:lt2>
        <a:accent1>
          <a:srgbClr val="806919"/>
        </a:accent1>
        <a:accent2>
          <a:srgbClr val="688019"/>
        </a:accent2>
        <a:accent3>
          <a:srgbClr val="E2E2E2"/>
        </a:accent3>
        <a:accent4>
          <a:srgbClr val="000000"/>
        </a:accent4>
        <a:accent5>
          <a:srgbClr val="C0B9AB"/>
        </a:accent5>
        <a:accent6>
          <a:srgbClr val="5E7316"/>
        </a:accent6>
        <a:hlink>
          <a:srgbClr val="15616B"/>
        </a:hlink>
        <a:folHlink>
          <a:srgbClr val="807E19"/>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CCCCCC"/>
        </a:lt1>
        <a:dk2>
          <a:srgbClr val="000000"/>
        </a:dk2>
        <a:lt2>
          <a:srgbClr val="666666"/>
        </a:lt2>
        <a:accent1>
          <a:srgbClr val="803966"/>
        </a:accent1>
        <a:accent2>
          <a:srgbClr val="666514"/>
        </a:accent2>
        <a:accent3>
          <a:srgbClr val="E2E2E2"/>
        </a:accent3>
        <a:accent4>
          <a:srgbClr val="000000"/>
        </a:accent4>
        <a:accent5>
          <a:srgbClr val="C0AEB8"/>
        </a:accent5>
        <a:accent6>
          <a:srgbClr val="5C5B11"/>
        </a:accent6>
        <a:hlink>
          <a:srgbClr val="804733"/>
        </a:hlink>
        <a:folHlink>
          <a:srgbClr val="342E66"/>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CCCCCC"/>
        </a:lt1>
        <a:dk2>
          <a:srgbClr val="000000"/>
        </a:dk2>
        <a:lt2>
          <a:srgbClr val="666666"/>
        </a:lt2>
        <a:accent1>
          <a:srgbClr val="804119"/>
        </a:accent1>
        <a:accent2>
          <a:srgbClr val="197280"/>
        </a:accent2>
        <a:accent3>
          <a:srgbClr val="E2E2E2"/>
        </a:accent3>
        <a:accent4>
          <a:srgbClr val="000000"/>
        </a:accent4>
        <a:accent5>
          <a:srgbClr val="C0B0AB"/>
        </a:accent5>
        <a:accent6>
          <a:srgbClr val="166773"/>
        </a:accent6>
        <a:hlink>
          <a:srgbClr val="5C3D70"/>
        </a:hlink>
        <a:folHlink>
          <a:srgbClr val="5E5C13"/>
        </a:folHlink>
      </a:clrScheme>
      <a:clrMap bg1="lt1" tx1="dk1" bg2="lt2" tx2="dk2" accent1="accent1" accent2="accent2" accent3="accent3" accent4="accent4" accent5="accent5" accent6="accent6" hlink="hlink" folHlink="folHlink"/>
    </a:extraClrScheme>
    <a:extraClrScheme>
      <a:clrScheme name="1_Default Design 9">
        <a:dk1>
          <a:srgbClr val="000000"/>
        </a:dk1>
        <a:lt1>
          <a:srgbClr val="CCCCCC"/>
        </a:lt1>
        <a:dk2>
          <a:srgbClr val="000000"/>
        </a:dk2>
        <a:lt2>
          <a:srgbClr val="666666"/>
        </a:lt2>
        <a:accent1>
          <a:srgbClr val="4EC100"/>
        </a:accent1>
        <a:accent2>
          <a:srgbClr val="358400"/>
        </a:accent2>
        <a:accent3>
          <a:srgbClr val="E2E2E2"/>
        </a:accent3>
        <a:accent4>
          <a:srgbClr val="000000"/>
        </a:accent4>
        <a:accent5>
          <a:srgbClr val="B2DDAA"/>
        </a:accent5>
        <a:accent6>
          <a:srgbClr val="2F7700"/>
        </a:accent6>
        <a:hlink>
          <a:srgbClr val="296500"/>
        </a:hlink>
        <a:folHlink>
          <a:srgbClr val="466530"/>
        </a:folHlink>
      </a:clrScheme>
      <a:clrMap bg1="lt1" tx1="dk1" bg2="lt2" tx2="dk2" accent1="accent1" accent2="accent2" accent3="accent3" accent4="accent4" accent5="accent5" accent6="accent6" hlink="hlink" folHlink="folHlink"/>
    </a:extraClrScheme>
    <a:extraClrScheme>
      <a:clrScheme name="1_Default Design 10">
        <a:dk1>
          <a:srgbClr val="000000"/>
        </a:dk1>
        <a:lt1>
          <a:srgbClr val="CCCCCC"/>
        </a:lt1>
        <a:dk2>
          <a:srgbClr val="000000"/>
        </a:dk2>
        <a:lt2>
          <a:srgbClr val="666666"/>
        </a:lt2>
        <a:accent1>
          <a:srgbClr val="586614"/>
        </a:accent1>
        <a:accent2>
          <a:srgbClr val="295966"/>
        </a:accent2>
        <a:accent3>
          <a:srgbClr val="E2E2E2"/>
        </a:accent3>
        <a:accent4>
          <a:srgbClr val="000000"/>
        </a:accent4>
        <a:accent5>
          <a:srgbClr val="B4B8AA"/>
        </a:accent5>
        <a:accent6>
          <a:srgbClr val="24505C"/>
        </a:accent6>
        <a:hlink>
          <a:srgbClr val="735F22"/>
        </a:hlink>
        <a:folHlink>
          <a:srgbClr val="3A7317"/>
        </a:folHlink>
      </a:clrScheme>
      <a:clrMap bg1="lt1" tx1="dk1" bg2="lt2" tx2="dk2" accent1="accent1" accent2="accent2" accent3="accent3" accent4="accent4" accent5="accent5" accent6="accent6" hlink="hlink" folHlink="folHlink"/>
    </a:extraClrScheme>
    <a:extraClrScheme>
      <a:clrScheme name="1_Default Design 11">
        <a:dk1>
          <a:srgbClr val="000000"/>
        </a:dk1>
        <a:lt1>
          <a:srgbClr val="CCCCCC"/>
        </a:lt1>
        <a:dk2>
          <a:srgbClr val="000000"/>
        </a:dk2>
        <a:lt2>
          <a:srgbClr val="666666"/>
        </a:lt2>
        <a:accent1>
          <a:srgbClr val="80406B"/>
        </a:accent1>
        <a:accent2>
          <a:srgbClr val="804E33"/>
        </a:accent2>
        <a:accent3>
          <a:srgbClr val="E2E2E2"/>
        </a:accent3>
        <a:accent4>
          <a:srgbClr val="000000"/>
        </a:accent4>
        <a:accent5>
          <a:srgbClr val="C0AFBA"/>
        </a:accent5>
        <a:accent6>
          <a:srgbClr val="73462D"/>
        </a:accent6>
        <a:hlink>
          <a:srgbClr val="356614"/>
        </a:hlink>
        <a:folHlink>
          <a:srgbClr val="3A3973"/>
        </a:folHlink>
      </a:clrScheme>
      <a:clrMap bg1="lt1" tx1="dk1" bg2="lt2" tx2="dk2" accent1="accent1" accent2="accent2" accent3="accent3" accent4="accent4" accent5="accent5" accent6="accent6" hlink="hlink" folHlink="folHlink"/>
    </a:extraClrScheme>
    <a:extraClrScheme>
      <a:clrScheme name="1_Default Design 12">
        <a:dk1>
          <a:srgbClr val="000000"/>
        </a:dk1>
        <a:lt1>
          <a:srgbClr val="CCCCCC"/>
        </a:lt1>
        <a:dk2>
          <a:srgbClr val="000000"/>
        </a:dk2>
        <a:lt2>
          <a:srgbClr val="666666"/>
        </a:lt2>
        <a:accent1>
          <a:srgbClr val="8C3F48"/>
        </a:accent1>
        <a:accent2>
          <a:srgbClr val="3D7317"/>
        </a:accent2>
        <a:accent3>
          <a:srgbClr val="E2E2E2"/>
        </a:accent3>
        <a:accent4>
          <a:srgbClr val="000000"/>
        </a:accent4>
        <a:accent5>
          <a:srgbClr val="C5AFB1"/>
        </a:accent5>
        <a:accent6>
          <a:srgbClr val="366814"/>
        </a:accent6>
        <a:hlink>
          <a:srgbClr val="404080"/>
        </a:hlink>
        <a:folHlink>
          <a:srgbClr val="736328"/>
        </a:folHlink>
      </a:clrScheme>
      <a:clrMap bg1="lt1" tx1="dk1" bg2="lt2" tx2="dk2" accent1="accent1" accent2="accent2" accent3="accent3" accent4="accent4" accent5="accent5" accent6="accent6" hlink="hlink" folHlink="folHlink"/>
    </a:extraClrScheme>
    <a:extraClrScheme>
      <a:clrScheme name="1_Default Design 13">
        <a:dk1>
          <a:srgbClr val="000000"/>
        </a:dk1>
        <a:lt1>
          <a:srgbClr val="CCCCCC"/>
        </a:lt1>
        <a:dk2>
          <a:srgbClr val="000000"/>
        </a:dk2>
        <a:lt2>
          <a:srgbClr val="666666"/>
        </a:lt2>
        <a:accent1>
          <a:srgbClr val="00A5C9"/>
        </a:accent1>
        <a:accent2>
          <a:srgbClr val="427D89"/>
        </a:accent2>
        <a:accent3>
          <a:srgbClr val="E2E2E2"/>
        </a:accent3>
        <a:accent4>
          <a:srgbClr val="000000"/>
        </a:accent4>
        <a:accent5>
          <a:srgbClr val="AACFE1"/>
        </a:accent5>
        <a:accent6>
          <a:srgbClr val="3B717C"/>
        </a:accent6>
        <a:hlink>
          <a:srgbClr val="006880"/>
        </a:hlink>
        <a:folHlink>
          <a:srgbClr val="005161"/>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CCCCCC"/>
        </a:lt1>
        <a:dk2>
          <a:srgbClr val="000000"/>
        </a:dk2>
        <a:lt2>
          <a:srgbClr val="666666"/>
        </a:lt2>
        <a:accent1>
          <a:srgbClr val="1F5499"/>
        </a:accent1>
        <a:accent2>
          <a:srgbClr val="1D8019"/>
        </a:accent2>
        <a:accent3>
          <a:srgbClr val="E2E2E2"/>
        </a:accent3>
        <a:accent4>
          <a:srgbClr val="000000"/>
        </a:accent4>
        <a:accent5>
          <a:srgbClr val="ABB3CA"/>
        </a:accent5>
        <a:accent6>
          <a:srgbClr val="197316"/>
        </a:accent6>
        <a:hlink>
          <a:srgbClr val="218BA3"/>
        </a:hlink>
        <a:folHlink>
          <a:srgbClr val="574C99"/>
        </a:folHlink>
      </a:clrScheme>
      <a:clrMap bg1="lt1" tx1="dk1" bg2="lt2" tx2="dk2" accent1="accent1" accent2="accent2" accent3="accent3" accent4="accent4" accent5="accent5" accent6="accent6" hlink="hlink" folHlink="folHlink"/>
    </a:extraClrScheme>
    <a:extraClrScheme>
      <a:clrScheme name="1_Default Design 15">
        <a:dk1>
          <a:srgbClr val="000000"/>
        </a:dk1>
        <a:lt1>
          <a:srgbClr val="CCCCCC"/>
        </a:lt1>
        <a:dk2>
          <a:srgbClr val="000000"/>
        </a:dk2>
        <a:lt2>
          <a:srgbClr val="666666"/>
        </a:lt2>
        <a:accent1>
          <a:srgbClr val="80393B"/>
        </a:accent1>
        <a:accent2>
          <a:srgbClr val="196D80"/>
        </a:accent2>
        <a:accent3>
          <a:srgbClr val="E2E2E2"/>
        </a:accent3>
        <a:accent4>
          <a:srgbClr val="000000"/>
        </a:accent4>
        <a:accent5>
          <a:srgbClr val="C0AEAF"/>
        </a:accent5>
        <a:accent6>
          <a:srgbClr val="166273"/>
        </a:accent6>
        <a:hlink>
          <a:srgbClr val="805519"/>
        </a:hlink>
        <a:folHlink>
          <a:srgbClr val="803965"/>
        </a:folHlink>
      </a:clrScheme>
      <a:clrMap bg1="lt1" tx1="dk1" bg2="lt2" tx2="dk2" accent1="accent1" accent2="accent2" accent3="accent3" accent4="accent4" accent5="accent5" accent6="accent6" hlink="hlink" folHlink="folHlink"/>
    </a:extraClrScheme>
    <a:extraClrScheme>
      <a:clrScheme name="1_Default Design 16">
        <a:dk1>
          <a:srgbClr val="000000"/>
        </a:dk1>
        <a:lt1>
          <a:srgbClr val="CCCCCC"/>
        </a:lt1>
        <a:dk2>
          <a:srgbClr val="000000"/>
        </a:dk2>
        <a:lt2>
          <a:srgbClr val="666666"/>
        </a:lt2>
        <a:accent1>
          <a:srgbClr val="666514"/>
        </a:accent1>
        <a:accent2>
          <a:srgbClr val="145766"/>
        </a:accent2>
        <a:accent3>
          <a:srgbClr val="E2E2E2"/>
        </a:accent3>
        <a:accent4>
          <a:srgbClr val="000000"/>
        </a:accent4>
        <a:accent5>
          <a:srgbClr val="B8B8AA"/>
        </a:accent5>
        <a:accent6>
          <a:srgbClr val="114E5C"/>
        </a:accent6>
        <a:hlink>
          <a:srgbClr val="664029"/>
        </a:hlink>
        <a:folHlink>
          <a:srgbClr val="5C3473"/>
        </a:folHlink>
      </a:clrScheme>
      <a:clrMap bg1="lt1" tx1="dk1" bg2="lt2" tx2="dk2" accent1="accent1" accent2="accent2" accent3="accent3" accent4="accent4" accent5="accent5" accent6="accent6" hlink="hlink" folHlink="folHlink"/>
    </a:extraClrScheme>
    <a:extraClrScheme>
      <a:clrScheme name="1_Default Design 17">
        <a:dk1>
          <a:srgbClr val="000000"/>
        </a:dk1>
        <a:lt1>
          <a:srgbClr val="FFFFFF"/>
        </a:lt1>
        <a:dk2>
          <a:srgbClr val="000000"/>
        </a:dk2>
        <a:lt2>
          <a:srgbClr val="333333"/>
        </a:lt2>
        <a:accent1>
          <a:srgbClr val="E03F3F"/>
        </a:accent1>
        <a:accent2>
          <a:srgbClr val="A31A1A"/>
        </a:accent2>
        <a:accent3>
          <a:srgbClr val="FFFFFF"/>
        </a:accent3>
        <a:accent4>
          <a:srgbClr val="000000"/>
        </a:accent4>
        <a:accent5>
          <a:srgbClr val="EDAFAF"/>
        </a:accent5>
        <a:accent6>
          <a:srgbClr val="931616"/>
        </a:accent6>
        <a:hlink>
          <a:srgbClr val="661010"/>
        </a:hlink>
        <a:folHlink>
          <a:srgbClr val="854242"/>
        </a:folHlink>
      </a:clrScheme>
      <a:clrMap bg1="lt1" tx1="dk1" bg2="lt2" tx2="dk2" accent1="accent1" accent2="accent2" accent3="accent3" accent4="accent4" accent5="accent5" accent6="accent6" hlink="hlink" folHlink="folHlink"/>
    </a:extraClrScheme>
    <a:extraClrScheme>
      <a:clrScheme name="1_Default Design 18">
        <a:dk1>
          <a:srgbClr val="000000"/>
        </a:dk1>
        <a:lt1>
          <a:srgbClr val="FFFFFF"/>
        </a:lt1>
        <a:dk2>
          <a:srgbClr val="000000"/>
        </a:dk2>
        <a:lt2>
          <a:srgbClr val="333333"/>
        </a:lt2>
        <a:accent1>
          <a:srgbClr val="803962"/>
        </a:accent1>
        <a:accent2>
          <a:srgbClr val="804A26"/>
        </a:accent2>
        <a:accent3>
          <a:srgbClr val="FFFFFF"/>
        </a:accent3>
        <a:accent4>
          <a:srgbClr val="000000"/>
        </a:accent4>
        <a:accent5>
          <a:srgbClr val="C0AEB7"/>
        </a:accent5>
        <a:accent6>
          <a:srgbClr val="734221"/>
        </a:accent6>
        <a:hlink>
          <a:srgbClr val="803939"/>
        </a:hlink>
        <a:folHlink>
          <a:srgbClr val="6E5D22"/>
        </a:folHlink>
      </a:clrScheme>
      <a:clrMap bg1="lt1" tx1="dk1" bg2="lt2" tx2="dk2" accent1="accent1" accent2="accent2" accent3="accent3" accent4="accent4" accent5="accent5" accent6="accent6" hlink="hlink" folHlink="folHlink"/>
    </a:extraClrScheme>
    <a:extraClrScheme>
      <a:clrScheme name="1_Default Design 19">
        <a:dk1>
          <a:srgbClr val="000000"/>
        </a:dk1>
        <a:lt1>
          <a:srgbClr val="FFFFFF"/>
        </a:lt1>
        <a:dk2>
          <a:srgbClr val="000000"/>
        </a:dk2>
        <a:lt2>
          <a:srgbClr val="333333"/>
        </a:lt2>
        <a:accent1>
          <a:srgbClr val="335966"/>
        </a:accent1>
        <a:accent2>
          <a:srgbClr val="803939"/>
        </a:accent2>
        <a:accent3>
          <a:srgbClr val="FFFFFF"/>
        </a:accent3>
        <a:accent4>
          <a:srgbClr val="000000"/>
        </a:accent4>
        <a:accent5>
          <a:srgbClr val="ADB5B8"/>
        </a:accent5>
        <a:accent6>
          <a:srgbClr val="733333"/>
        </a:accent6>
        <a:hlink>
          <a:srgbClr val="526614"/>
        </a:hlink>
        <a:folHlink>
          <a:srgbClr val="553366"/>
        </a:folHlink>
      </a:clrScheme>
      <a:clrMap bg1="lt1" tx1="dk1" bg2="lt2" tx2="dk2" accent1="accent1" accent2="accent2" accent3="accent3" accent4="accent4" accent5="accent5" accent6="accent6" hlink="hlink" folHlink="folHlink"/>
    </a:extraClrScheme>
    <a:extraClrScheme>
      <a:clrScheme name="1_Default Design 20">
        <a:dk1>
          <a:srgbClr val="000000"/>
        </a:dk1>
        <a:lt1>
          <a:srgbClr val="FFFFFF"/>
        </a:lt1>
        <a:dk2>
          <a:srgbClr val="000000"/>
        </a:dk2>
        <a:lt2>
          <a:srgbClr val="333333"/>
        </a:lt2>
        <a:accent1>
          <a:srgbClr val="803939"/>
        </a:accent1>
        <a:accent2>
          <a:srgbClr val="736017"/>
        </a:accent2>
        <a:accent3>
          <a:srgbClr val="FFFFFF"/>
        </a:accent3>
        <a:accent4>
          <a:srgbClr val="000000"/>
        </a:accent4>
        <a:accent5>
          <a:srgbClr val="C0AEAE"/>
        </a:accent5>
        <a:accent6>
          <a:srgbClr val="685614"/>
        </a:accent6>
        <a:hlink>
          <a:srgbClr val="4A4080"/>
        </a:hlink>
        <a:folHlink>
          <a:srgbClr val="146614"/>
        </a:folHlink>
      </a:clrScheme>
      <a:clrMap bg1="lt1" tx1="dk1" bg2="lt2" tx2="dk2" accent1="accent1" accent2="accent2" accent3="accent3" accent4="accent4" accent5="accent5" accent6="accent6" hlink="hlink" folHlink="folHlink"/>
    </a:extraClrScheme>
    <a:extraClrScheme>
      <a:clrScheme name="1_Default Design 21">
        <a:dk1>
          <a:srgbClr val="000000"/>
        </a:dk1>
        <a:lt1>
          <a:srgbClr val="FFFFFF"/>
        </a:lt1>
        <a:dk2>
          <a:srgbClr val="000000"/>
        </a:dk2>
        <a:lt2>
          <a:srgbClr val="333333"/>
        </a:lt2>
        <a:accent1>
          <a:srgbClr val="ECEC00"/>
        </a:accent1>
        <a:accent2>
          <a:srgbClr val="E6CB00"/>
        </a:accent2>
        <a:accent3>
          <a:srgbClr val="FFFFFF"/>
        </a:accent3>
        <a:accent4>
          <a:srgbClr val="000000"/>
        </a:accent4>
        <a:accent5>
          <a:srgbClr val="F4F4AA"/>
        </a:accent5>
        <a:accent6>
          <a:srgbClr val="D0B800"/>
        </a:accent6>
        <a:hlink>
          <a:srgbClr val="837D00"/>
        </a:hlink>
        <a:folHlink>
          <a:srgbClr val="A39000"/>
        </a:folHlink>
      </a:clrScheme>
      <a:clrMap bg1="lt1" tx1="dk1" bg2="lt2" tx2="dk2" accent1="accent1" accent2="accent2" accent3="accent3" accent4="accent4" accent5="accent5" accent6="accent6" hlink="hlink" folHlink="folHlink"/>
    </a:extraClrScheme>
    <a:extraClrScheme>
      <a:clrScheme name="1_Default Design 22">
        <a:dk1>
          <a:srgbClr val="000000"/>
        </a:dk1>
        <a:lt1>
          <a:srgbClr val="FFFFFF"/>
        </a:lt1>
        <a:dk2>
          <a:srgbClr val="000000"/>
        </a:dk2>
        <a:lt2>
          <a:srgbClr val="333333"/>
        </a:lt2>
        <a:accent1>
          <a:srgbClr val="806919"/>
        </a:accent1>
        <a:accent2>
          <a:srgbClr val="688019"/>
        </a:accent2>
        <a:accent3>
          <a:srgbClr val="FFFFFF"/>
        </a:accent3>
        <a:accent4>
          <a:srgbClr val="000000"/>
        </a:accent4>
        <a:accent5>
          <a:srgbClr val="C0B9AB"/>
        </a:accent5>
        <a:accent6>
          <a:srgbClr val="5E7316"/>
        </a:accent6>
        <a:hlink>
          <a:srgbClr val="15616B"/>
        </a:hlink>
        <a:folHlink>
          <a:srgbClr val="807E19"/>
        </a:folHlink>
      </a:clrScheme>
      <a:clrMap bg1="lt1" tx1="dk1" bg2="lt2" tx2="dk2" accent1="accent1" accent2="accent2" accent3="accent3" accent4="accent4" accent5="accent5" accent6="accent6" hlink="hlink" folHlink="folHlink"/>
    </a:extraClrScheme>
    <a:extraClrScheme>
      <a:clrScheme name="1_Default Design 23">
        <a:dk1>
          <a:srgbClr val="000000"/>
        </a:dk1>
        <a:lt1>
          <a:srgbClr val="FFFFFF"/>
        </a:lt1>
        <a:dk2>
          <a:srgbClr val="000000"/>
        </a:dk2>
        <a:lt2>
          <a:srgbClr val="333333"/>
        </a:lt2>
        <a:accent1>
          <a:srgbClr val="803966"/>
        </a:accent1>
        <a:accent2>
          <a:srgbClr val="666514"/>
        </a:accent2>
        <a:accent3>
          <a:srgbClr val="FFFFFF"/>
        </a:accent3>
        <a:accent4>
          <a:srgbClr val="000000"/>
        </a:accent4>
        <a:accent5>
          <a:srgbClr val="C0AEB8"/>
        </a:accent5>
        <a:accent6>
          <a:srgbClr val="5C5B11"/>
        </a:accent6>
        <a:hlink>
          <a:srgbClr val="804733"/>
        </a:hlink>
        <a:folHlink>
          <a:srgbClr val="342E66"/>
        </a:folHlink>
      </a:clrScheme>
      <a:clrMap bg1="lt1" tx1="dk1" bg2="lt2" tx2="dk2" accent1="accent1" accent2="accent2" accent3="accent3" accent4="accent4" accent5="accent5" accent6="accent6" hlink="hlink" folHlink="folHlink"/>
    </a:extraClrScheme>
    <a:extraClrScheme>
      <a:clrScheme name="1_Default Design 24">
        <a:dk1>
          <a:srgbClr val="000000"/>
        </a:dk1>
        <a:lt1>
          <a:srgbClr val="FFFFFF"/>
        </a:lt1>
        <a:dk2>
          <a:srgbClr val="000000"/>
        </a:dk2>
        <a:lt2>
          <a:srgbClr val="333333"/>
        </a:lt2>
        <a:accent1>
          <a:srgbClr val="804119"/>
        </a:accent1>
        <a:accent2>
          <a:srgbClr val="197280"/>
        </a:accent2>
        <a:accent3>
          <a:srgbClr val="FFFFFF"/>
        </a:accent3>
        <a:accent4>
          <a:srgbClr val="000000"/>
        </a:accent4>
        <a:accent5>
          <a:srgbClr val="C0B0AB"/>
        </a:accent5>
        <a:accent6>
          <a:srgbClr val="166773"/>
        </a:accent6>
        <a:hlink>
          <a:srgbClr val="5C3D70"/>
        </a:hlink>
        <a:folHlink>
          <a:srgbClr val="5E5C13"/>
        </a:folHlink>
      </a:clrScheme>
      <a:clrMap bg1="lt1" tx1="dk1" bg2="lt2" tx2="dk2" accent1="accent1" accent2="accent2" accent3="accent3" accent4="accent4" accent5="accent5" accent6="accent6" hlink="hlink" folHlink="folHlink"/>
    </a:extraClrScheme>
    <a:extraClrScheme>
      <a:clrScheme name="1_Default Design 25">
        <a:dk1>
          <a:srgbClr val="000000"/>
        </a:dk1>
        <a:lt1>
          <a:srgbClr val="FFFFFF"/>
        </a:lt1>
        <a:dk2>
          <a:srgbClr val="000000"/>
        </a:dk2>
        <a:lt2>
          <a:srgbClr val="333333"/>
        </a:lt2>
        <a:accent1>
          <a:srgbClr val="4EC100"/>
        </a:accent1>
        <a:accent2>
          <a:srgbClr val="358400"/>
        </a:accent2>
        <a:accent3>
          <a:srgbClr val="FFFFFF"/>
        </a:accent3>
        <a:accent4>
          <a:srgbClr val="000000"/>
        </a:accent4>
        <a:accent5>
          <a:srgbClr val="B2DDAA"/>
        </a:accent5>
        <a:accent6>
          <a:srgbClr val="2F7700"/>
        </a:accent6>
        <a:hlink>
          <a:srgbClr val="296500"/>
        </a:hlink>
        <a:folHlink>
          <a:srgbClr val="466530"/>
        </a:folHlink>
      </a:clrScheme>
      <a:clrMap bg1="lt1" tx1="dk1" bg2="lt2" tx2="dk2" accent1="accent1" accent2="accent2" accent3="accent3" accent4="accent4" accent5="accent5" accent6="accent6" hlink="hlink" folHlink="folHlink"/>
    </a:extraClrScheme>
    <a:extraClrScheme>
      <a:clrScheme name="1_Default Design 26">
        <a:dk1>
          <a:srgbClr val="000000"/>
        </a:dk1>
        <a:lt1>
          <a:srgbClr val="FFFFFF"/>
        </a:lt1>
        <a:dk2>
          <a:srgbClr val="000000"/>
        </a:dk2>
        <a:lt2>
          <a:srgbClr val="333333"/>
        </a:lt2>
        <a:accent1>
          <a:srgbClr val="586614"/>
        </a:accent1>
        <a:accent2>
          <a:srgbClr val="295966"/>
        </a:accent2>
        <a:accent3>
          <a:srgbClr val="FFFFFF"/>
        </a:accent3>
        <a:accent4>
          <a:srgbClr val="000000"/>
        </a:accent4>
        <a:accent5>
          <a:srgbClr val="B4B8AA"/>
        </a:accent5>
        <a:accent6>
          <a:srgbClr val="24505C"/>
        </a:accent6>
        <a:hlink>
          <a:srgbClr val="735F22"/>
        </a:hlink>
        <a:folHlink>
          <a:srgbClr val="3A7317"/>
        </a:folHlink>
      </a:clrScheme>
      <a:clrMap bg1="lt1" tx1="dk1" bg2="lt2" tx2="dk2" accent1="accent1" accent2="accent2" accent3="accent3" accent4="accent4" accent5="accent5" accent6="accent6" hlink="hlink" folHlink="folHlink"/>
    </a:extraClrScheme>
    <a:extraClrScheme>
      <a:clrScheme name="1_Default Design 27">
        <a:dk1>
          <a:srgbClr val="000000"/>
        </a:dk1>
        <a:lt1>
          <a:srgbClr val="FFFFFF"/>
        </a:lt1>
        <a:dk2>
          <a:srgbClr val="000000"/>
        </a:dk2>
        <a:lt2>
          <a:srgbClr val="333333"/>
        </a:lt2>
        <a:accent1>
          <a:srgbClr val="80406B"/>
        </a:accent1>
        <a:accent2>
          <a:srgbClr val="804E33"/>
        </a:accent2>
        <a:accent3>
          <a:srgbClr val="FFFFFF"/>
        </a:accent3>
        <a:accent4>
          <a:srgbClr val="000000"/>
        </a:accent4>
        <a:accent5>
          <a:srgbClr val="C0AFBA"/>
        </a:accent5>
        <a:accent6>
          <a:srgbClr val="73462D"/>
        </a:accent6>
        <a:hlink>
          <a:srgbClr val="356614"/>
        </a:hlink>
        <a:folHlink>
          <a:srgbClr val="3A3973"/>
        </a:folHlink>
      </a:clrScheme>
      <a:clrMap bg1="lt1" tx1="dk1" bg2="lt2" tx2="dk2" accent1="accent1" accent2="accent2" accent3="accent3" accent4="accent4" accent5="accent5" accent6="accent6" hlink="hlink" folHlink="folHlink"/>
    </a:extraClrScheme>
    <a:extraClrScheme>
      <a:clrScheme name="1_Default Design 28">
        <a:dk1>
          <a:srgbClr val="000000"/>
        </a:dk1>
        <a:lt1>
          <a:srgbClr val="FFFFFF"/>
        </a:lt1>
        <a:dk2>
          <a:srgbClr val="000000"/>
        </a:dk2>
        <a:lt2>
          <a:srgbClr val="333333"/>
        </a:lt2>
        <a:accent1>
          <a:srgbClr val="8C3F48"/>
        </a:accent1>
        <a:accent2>
          <a:srgbClr val="3D7317"/>
        </a:accent2>
        <a:accent3>
          <a:srgbClr val="FFFFFF"/>
        </a:accent3>
        <a:accent4>
          <a:srgbClr val="000000"/>
        </a:accent4>
        <a:accent5>
          <a:srgbClr val="C5AFB1"/>
        </a:accent5>
        <a:accent6>
          <a:srgbClr val="366814"/>
        </a:accent6>
        <a:hlink>
          <a:srgbClr val="404080"/>
        </a:hlink>
        <a:folHlink>
          <a:srgbClr val="736328"/>
        </a:folHlink>
      </a:clrScheme>
      <a:clrMap bg1="lt1" tx1="dk1" bg2="lt2" tx2="dk2" accent1="accent1" accent2="accent2" accent3="accent3" accent4="accent4" accent5="accent5" accent6="accent6" hlink="hlink" folHlink="folHlink"/>
    </a:extraClrScheme>
    <a:extraClrScheme>
      <a:clrScheme name="1_Default Design 29">
        <a:dk1>
          <a:srgbClr val="000000"/>
        </a:dk1>
        <a:lt1>
          <a:srgbClr val="FFFFFF"/>
        </a:lt1>
        <a:dk2>
          <a:srgbClr val="000000"/>
        </a:dk2>
        <a:lt2>
          <a:srgbClr val="333333"/>
        </a:lt2>
        <a:accent1>
          <a:srgbClr val="00A5C9"/>
        </a:accent1>
        <a:accent2>
          <a:srgbClr val="427D89"/>
        </a:accent2>
        <a:accent3>
          <a:srgbClr val="FFFFFF"/>
        </a:accent3>
        <a:accent4>
          <a:srgbClr val="000000"/>
        </a:accent4>
        <a:accent5>
          <a:srgbClr val="AACFE1"/>
        </a:accent5>
        <a:accent6>
          <a:srgbClr val="3B717C"/>
        </a:accent6>
        <a:hlink>
          <a:srgbClr val="006880"/>
        </a:hlink>
        <a:folHlink>
          <a:srgbClr val="005161"/>
        </a:folHlink>
      </a:clrScheme>
      <a:clrMap bg1="lt1" tx1="dk1" bg2="lt2" tx2="dk2" accent1="accent1" accent2="accent2" accent3="accent3" accent4="accent4" accent5="accent5" accent6="accent6" hlink="hlink" folHlink="folHlink"/>
    </a:extraClrScheme>
    <a:extraClrScheme>
      <a:clrScheme name="1_Default Design 30">
        <a:dk1>
          <a:srgbClr val="000000"/>
        </a:dk1>
        <a:lt1>
          <a:srgbClr val="FFFFFF"/>
        </a:lt1>
        <a:dk2>
          <a:srgbClr val="000000"/>
        </a:dk2>
        <a:lt2>
          <a:srgbClr val="333333"/>
        </a:lt2>
        <a:accent1>
          <a:srgbClr val="1F5499"/>
        </a:accent1>
        <a:accent2>
          <a:srgbClr val="1D8019"/>
        </a:accent2>
        <a:accent3>
          <a:srgbClr val="FFFFFF"/>
        </a:accent3>
        <a:accent4>
          <a:srgbClr val="000000"/>
        </a:accent4>
        <a:accent5>
          <a:srgbClr val="ABB3CA"/>
        </a:accent5>
        <a:accent6>
          <a:srgbClr val="197316"/>
        </a:accent6>
        <a:hlink>
          <a:srgbClr val="218BA3"/>
        </a:hlink>
        <a:folHlink>
          <a:srgbClr val="574C99"/>
        </a:folHlink>
      </a:clrScheme>
      <a:clrMap bg1="lt1" tx1="dk1" bg2="lt2" tx2="dk2" accent1="accent1" accent2="accent2" accent3="accent3" accent4="accent4" accent5="accent5" accent6="accent6" hlink="hlink" folHlink="folHlink"/>
    </a:extraClrScheme>
    <a:extraClrScheme>
      <a:clrScheme name="1_Default Design 31">
        <a:dk1>
          <a:srgbClr val="000000"/>
        </a:dk1>
        <a:lt1>
          <a:srgbClr val="FFFFFF"/>
        </a:lt1>
        <a:dk2>
          <a:srgbClr val="000000"/>
        </a:dk2>
        <a:lt2>
          <a:srgbClr val="333333"/>
        </a:lt2>
        <a:accent1>
          <a:srgbClr val="80393B"/>
        </a:accent1>
        <a:accent2>
          <a:srgbClr val="196D80"/>
        </a:accent2>
        <a:accent3>
          <a:srgbClr val="FFFFFF"/>
        </a:accent3>
        <a:accent4>
          <a:srgbClr val="000000"/>
        </a:accent4>
        <a:accent5>
          <a:srgbClr val="C0AEAF"/>
        </a:accent5>
        <a:accent6>
          <a:srgbClr val="166273"/>
        </a:accent6>
        <a:hlink>
          <a:srgbClr val="805519"/>
        </a:hlink>
        <a:folHlink>
          <a:srgbClr val="803965"/>
        </a:folHlink>
      </a:clrScheme>
      <a:clrMap bg1="lt1" tx1="dk1" bg2="lt2" tx2="dk2" accent1="accent1" accent2="accent2" accent3="accent3" accent4="accent4" accent5="accent5" accent6="accent6" hlink="hlink" folHlink="folHlink"/>
    </a:extraClrScheme>
    <a:extraClrScheme>
      <a:clrScheme name="1_Default Design 32">
        <a:dk1>
          <a:srgbClr val="000000"/>
        </a:dk1>
        <a:lt1>
          <a:srgbClr val="FFFFFF"/>
        </a:lt1>
        <a:dk2>
          <a:srgbClr val="000000"/>
        </a:dk2>
        <a:lt2>
          <a:srgbClr val="333333"/>
        </a:lt2>
        <a:accent1>
          <a:srgbClr val="666514"/>
        </a:accent1>
        <a:accent2>
          <a:srgbClr val="145766"/>
        </a:accent2>
        <a:accent3>
          <a:srgbClr val="FFFFFF"/>
        </a:accent3>
        <a:accent4>
          <a:srgbClr val="000000"/>
        </a:accent4>
        <a:accent5>
          <a:srgbClr val="B8B8AA"/>
        </a:accent5>
        <a:accent6>
          <a:srgbClr val="114E5C"/>
        </a:accent6>
        <a:hlink>
          <a:srgbClr val="664029"/>
        </a:hlink>
        <a:folHlink>
          <a:srgbClr val="5C3473"/>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usiness Contrast 16x9">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6.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ind_4098_slide</Template>
  <TotalTime>114</TotalTime>
  <Words>497</Words>
  <Application>Microsoft Office PowerPoint</Application>
  <PresentationFormat>Προβολή στην οθόνη (4:3)</PresentationFormat>
  <Paragraphs>56</Paragraphs>
  <Slides>7</Slides>
  <Notes>0</Notes>
  <HiddenSlides>0</HiddenSlides>
  <MMClips>0</MMClips>
  <ScaleCrop>false</ScaleCrop>
  <HeadingPairs>
    <vt:vector size="4" baseType="variant">
      <vt:variant>
        <vt:lpstr>Θέμα</vt:lpstr>
      </vt:variant>
      <vt:variant>
        <vt:i4>5</vt:i4>
      </vt:variant>
      <vt:variant>
        <vt:lpstr>Τίτλοι διαφανειών</vt:lpstr>
      </vt:variant>
      <vt:variant>
        <vt:i4>7</vt:i4>
      </vt:variant>
    </vt:vector>
  </HeadingPairs>
  <TitlesOfParts>
    <vt:vector size="12" baseType="lpstr">
      <vt:lpstr>ind_4098_slide</vt:lpstr>
      <vt:lpstr>1_Default Design</vt:lpstr>
      <vt:lpstr>Custom Design</vt:lpstr>
      <vt:lpstr>2_Default Design</vt:lpstr>
      <vt:lpstr>Business Contrast 16x9</vt:lpstr>
      <vt:lpstr>Second Lyceum of Kalamaria  2018-2020</vt:lpstr>
      <vt:lpstr>Project: No Bounds In Learning</vt:lpstr>
      <vt:lpstr>Project: No Bounds In Learning</vt:lpstr>
      <vt:lpstr>Project: No Bounds In Learning</vt:lpstr>
      <vt:lpstr>Project: No Bounds In Learning</vt:lpstr>
      <vt:lpstr>Project: No Bounds In Learning</vt:lpstr>
      <vt:lpstr>Questions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Erasmus+  KA202  2018-2020</dc:title>
  <dc:creator>Giorgos</dc:creator>
  <cp:lastModifiedBy>Giorgos</cp:lastModifiedBy>
  <cp:revision>22</cp:revision>
  <dcterms:created xsi:type="dcterms:W3CDTF">2018-10-05T19:03:43Z</dcterms:created>
  <dcterms:modified xsi:type="dcterms:W3CDTF">2018-10-06T11:20:24Z</dcterms:modified>
</cp:coreProperties>
</file>