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DC9A6B-BB91-4077-B19F-AF978169490B}" type="datetimeFigureOut">
              <a:rPr lang="de-AT" smtClean="0"/>
              <a:t>10.05.2012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BB1BA-3F45-4CA7-A738-141F07CD6D9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43176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0BE4A437-BAA2-4A22-A23F-884C69D5D2F7}" type="datetime1">
              <a:rPr lang="en-GB" smtClean="0"/>
              <a:t>10/05/2012</a:t>
            </a:fld>
            <a:endParaRPr lang="de-AT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G. Latzke: How to support leadership in our schools</a:t>
            </a:r>
            <a:endParaRPr lang="de-AT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2F1CB25-76C7-49E2-A0AC-63BEAF2A8FAE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666780-F235-4B2D-8279-53AD6209EFB9}" type="datetime1">
              <a:rPr lang="en-GB" smtClean="0"/>
              <a:t>10/05/2012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G. Latzke: How to support leadership in our schools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1CB25-76C7-49E2-A0AC-63BEAF2A8FA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7593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579438"/>
            <a:ext cx="2057400" cy="521176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579438"/>
            <a:ext cx="6019800" cy="5211762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2F2FB3-0817-49AF-B682-03E9D17DB460}" type="datetime1">
              <a:rPr lang="en-GB" smtClean="0"/>
              <a:t>10/05/2012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G. Latzke: How to support leadership in our schools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1CB25-76C7-49E2-A0AC-63BEAF2A8FA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61598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A5F411-CAC2-4C1F-819E-0D1770112624}" type="datetime1">
              <a:rPr lang="en-GB" smtClean="0"/>
              <a:t>10/05/2012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G. Latzke: How to support leadership in our schools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1CB25-76C7-49E2-A0AC-63BEAF2A8FAE}" type="slidenum">
              <a:rPr lang="de-AT" smtClean="0"/>
              <a:t>‹Nr.›</a:t>
            </a:fld>
            <a:endParaRPr lang="de-AT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836712"/>
            <a:ext cx="910207" cy="8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729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500897-EC59-481A-A035-CDCA8969D139}" type="datetime1">
              <a:rPr lang="en-GB" smtClean="0"/>
              <a:t>10/05/2012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G. Latzke: How to support leadership in our schools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1CB25-76C7-49E2-A0AC-63BEAF2A8FA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84874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7FB68C-5590-4F53-8C2E-E618EF0C9300}" type="datetime1">
              <a:rPr lang="en-GB" smtClean="0"/>
              <a:t>10/05/2012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G. Latzke: How to support leadership in our schools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1CB25-76C7-49E2-A0AC-63BEAF2A8FA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37345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6A62306-4B1D-4C69-95DB-8C0A21D5EA81}" type="datetime1">
              <a:rPr lang="en-GB" smtClean="0"/>
              <a:t>10/05/2012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G. Latzke: How to support leadership in our schools</a:t>
            </a:r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1CB25-76C7-49E2-A0AC-63BEAF2A8FA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18625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11DC78-BC3F-4DCA-9CE0-E07EF193B047}" type="datetime1">
              <a:rPr lang="en-GB" smtClean="0"/>
              <a:t>10/05/2012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G. Latzke: How to support leadership in our schools</a:t>
            </a:r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1CB25-76C7-49E2-A0AC-63BEAF2A8FA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0371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1DA034-0FCA-4CB6-A86B-E4B09BEF69BC}" type="datetime1">
              <a:rPr lang="en-GB" smtClean="0"/>
              <a:t>10/05/2012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G. Latzke: How to support leadership in our schools</a:t>
            </a:r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1CB25-76C7-49E2-A0AC-63BEAF2A8FA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88307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551BFE-19FA-4930-ABEF-D81A42465A24}" type="datetime1">
              <a:rPr lang="en-GB" smtClean="0"/>
              <a:t>10/05/2012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G. Latzke: How to support leadership in our schools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1CB25-76C7-49E2-A0AC-63BEAF2A8FA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43399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42D25A-4FE5-4E15-98F4-2D271B4C5B83}" type="datetime1">
              <a:rPr lang="en-GB" smtClean="0"/>
              <a:t>10/05/2012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G. Latzke: How to support leadership in our schools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1CB25-76C7-49E2-A0AC-63BEAF2A8FA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94881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794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fld id="{DA81E06A-25E5-4A88-9A6B-5B829DB68236}" type="datetime1">
              <a:rPr lang="en-GB" smtClean="0"/>
              <a:t>10/05/2012</a:t>
            </a:fld>
            <a:endParaRPr lang="de-A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G. Latzke: How to support leadership in our schools</a:t>
            </a:r>
            <a:endParaRPr lang="de-A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2F1CB25-76C7-49E2-A0AC-63BEAF2A8FAE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err="1" smtClean="0"/>
              <a:t>How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</a:t>
            </a:r>
            <a:r>
              <a:rPr lang="de-AT" dirty="0" err="1" smtClean="0"/>
              <a:t>support</a:t>
            </a:r>
            <a:r>
              <a:rPr lang="de-AT" dirty="0" smtClean="0"/>
              <a:t> </a:t>
            </a:r>
            <a:r>
              <a:rPr lang="de-AT" dirty="0" err="1" smtClean="0"/>
              <a:t>Leadership</a:t>
            </a:r>
            <a:r>
              <a:rPr lang="de-AT" dirty="0" smtClean="0"/>
              <a:t> in </a:t>
            </a:r>
            <a:r>
              <a:rPr lang="de-AT" dirty="0" err="1" smtClean="0"/>
              <a:t>our</a:t>
            </a:r>
            <a:r>
              <a:rPr lang="de-AT" dirty="0" smtClean="0"/>
              <a:t> Schools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de-AT" sz="2400" dirty="0" smtClean="0"/>
              <a:t>a </a:t>
            </a:r>
            <a:r>
              <a:rPr lang="de-AT" sz="2400" dirty="0" err="1" smtClean="0"/>
              <a:t>summary</a:t>
            </a:r>
            <a:endParaRPr lang="de-AT" sz="2400" dirty="0" smtClean="0"/>
          </a:p>
          <a:p>
            <a:pPr algn="l"/>
            <a:r>
              <a:rPr lang="de-AT" sz="2400" dirty="0" smtClean="0"/>
              <a:t>Georg Latzke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105185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AT" dirty="0" err="1" smtClean="0"/>
              <a:t>Teachers</a:t>
            </a:r>
            <a:r>
              <a:rPr lang="de-AT" dirty="0" smtClean="0"/>
              <a:t>‘ Support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de-AT" dirty="0" err="1" smtClean="0"/>
              <a:t>encourage</a:t>
            </a:r>
            <a:r>
              <a:rPr lang="de-AT" dirty="0" smtClean="0"/>
              <a:t> </a:t>
            </a:r>
            <a:r>
              <a:rPr lang="de-AT" dirty="0" err="1" smtClean="0"/>
              <a:t>students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</a:t>
            </a:r>
            <a:r>
              <a:rPr lang="de-AT" dirty="0" err="1" smtClean="0"/>
              <a:t>take</a:t>
            </a:r>
            <a:r>
              <a:rPr lang="de-AT" dirty="0" smtClean="0"/>
              <a:t> </a:t>
            </a:r>
            <a:r>
              <a:rPr lang="de-AT" dirty="0" err="1" smtClean="0"/>
              <a:t>part</a:t>
            </a:r>
            <a:r>
              <a:rPr lang="de-AT" dirty="0" smtClean="0"/>
              <a:t> in school </a:t>
            </a:r>
            <a:r>
              <a:rPr lang="de-AT" dirty="0" err="1" smtClean="0"/>
              <a:t>life</a:t>
            </a:r>
            <a:endParaRPr lang="de-AT" dirty="0" smtClean="0"/>
          </a:p>
          <a:p>
            <a:r>
              <a:rPr lang="de-AT" dirty="0" smtClean="0"/>
              <a:t>listen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discuss</a:t>
            </a:r>
            <a:r>
              <a:rPr lang="de-AT" dirty="0" smtClean="0"/>
              <a:t> </a:t>
            </a:r>
            <a:r>
              <a:rPr lang="de-AT" dirty="0" err="1" smtClean="0"/>
              <a:t>proposals</a:t>
            </a:r>
            <a:endParaRPr lang="de-AT" dirty="0" smtClean="0"/>
          </a:p>
          <a:p>
            <a:r>
              <a:rPr lang="de-AT" dirty="0" err="1" smtClean="0"/>
              <a:t>supervise</a:t>
            </a:r>
            <a:r>
              <a:rPr lang="de-AT" dirty="0" smtClean="0"/>
              <a:t> </a:t>
            </a:r>
            <a:r>
              <a:rPr lang="de-AT" dirty="0" err="1" smtClean="0"/>
              <a:t>activities</a:t>
            </a:r>
            <a:endParaRPr lang="de-AT" dirty="0" smtClean="0"/>
          </a:p>
          <a:p>
            <a:r>
              <a:rPr lang="de-AT" dirty="0" err="1" smtClean="0"/>
              <a:t>councel</a:t>
            </a:r>
            <a:r>
              <a:rPr lang="de-AT" dirty="0" smtClean="0"/>
              <a:t> </a:t>
            </a:r>
            <a:r>
              <a:rPr lang="de-AT" dirty="0" err="1" smtClean="0"/>
              <a:t>students</a:t>
            </a:r>
            <a:endParaRPr lang="de-AT" dirty="0" smtClean="0"/>
          </a:p>
          <a:p>
            <a:r>
              <a:rPr lang="de-AT" dirty="0" err="1" smtClean="0"/>
              <a:t>advise</a:t>
            </a:r>
            <a:r>
              <a:rPr lang="de-AT" dirty="0" smtClean="0"/>
              <a:t> in individual </a:t>
            </a:r>
            <a:r>
              <a:rPr lang="de-AT" dirty="0" err="1" smtClean="0"/>
              <a:t>development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5F411-CAC2-4C1F-819E-0D1770112624}" type="datetime1">
              <a:rPr lang="en-GB" smtClean="0"/>
              <a:t>10/05/2012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G. Latzke: How to support leadership in our schools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CB25-76C7-49E2-A0AC-63BEAF2A8FAE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1580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AT" dirty="0" smtClean="0"/>
              <a:t>Special Modules/</a:t>
            </a:r>
            <a:r>
              <a:rPr lang="de-AT" dirty="0" err="1" smtClean="0"/>
              <a:t>Lessons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de-AT" dirty="0" smtClean="0"/>
              <a:t>Modules </a:t>
            </a:r>
            <a:r>
              <a:rPr lang="de-AT" dirty="0" err="1" smtClean="0"/>
              <a:t>for</a:t>
            </a:r>
            <a:r>
              <a:rPr lang="de-AT" dirty="0" smtClean="0"/>
              <a:t> </a:t>
            </a:r>
            <a:r>
              <a:rPr lang="de-AT" dirty="0" err="1" smtClean="0"/>
              <a:t>etrepreneuship</a:t>
            </a:r>
            <a:endParaRPr lang="de-AT" dirty="0" smtClean="0"/>
          </a:p>
          <a:p>
            <a:r>
              <a:rPr lang="de-AT" dirty="0" err="1" smtClean="0"/>
              <a:t>specific</a:t>
            </a:r>
            <a:r>
              <a:rPr lang="de-AT" dirty="0" smtClean="0"/>
              <a:t> </a:t>
            </a:r>
            <a:r>
              <a:rPr lang="de-AT" dirty="0" err="1" smtClean="0"/>
              <a:t>teaching</a:t>
            </a:r>
            <a:r>
              <a:rPr lang="de-AT" dirty="0" smtClean="0"/>
              <a:t> </a:t>
            </a:r>
            <a:r>
              <a:rPr lang="de-AT" dirty="0" err="1" smtClean="0"/>
              <a:t>units</a:t>
            </a:r>
            <a:r>
              <a:rPr lang="de-AT" dirty="0" smtClean="0"/>
              <a:t> </a:t>
            </a:r>
            <a:r>
              <a:rPr lang="de-AT" dirty="0" err="1" smtClean="0"/>
              <a:t>integrated</a:t>
            </a:r>
            <a:r>
              <a:rPr lang="de-AT" dirty="0" smtClean="0"/>
              <a:t> in </a:t>
            </a:r>
            <a:r>
              <a:rPr lang="de-AT" dirty="0" err="1" smtClean="0"/>
              <a:t>curriculum</a:t>
            </a:r>
            <a:r>
              <a:rPr lang="de-AT" dirty="0" smtClean="0"/>
              <a:t> (e.g. </a:t>
            </a:r>
            <a:r>
              <a:rPr lang="de-AT" dirty="0" err="1" smtClean="0"/>
              <a:t>democracy</a:t>
            </a:r>
            <a:r>
              <a:rPr lang="de-AT" dirty="0" smtClean="0"/>
              <a:t>, </a:t>
            </a:r>
            <a:r>
              <a:rPr lang="de-AT" dirty="0" err="1" smtClean="0"/>
              <a:t>political</a:t>
            </a:r>
            <a:r>
              <a:rPr lang="de-AT" dirty="0" smtClean="0"/>
              <a:t> </a:t>
            </a:r>
            <a:r>
              <a:rPr lang="de-AT" dirty="0" err="1" smtClean="0"/>
              <a:t>aspects</a:t>
            </a:r>
            <a:r>
              <a:rPr lang="de-AT" dirty="0" smtClean="0"/>
              <a:t>,…)</a:t>
            </a:r>
          </a:p>
          <a:p>
            <a:r>
              <a:rPr lang="de-AT" dirty="0" smtClean="0"/>
              <a:t>soft </a:t>
            </a:r>
            <a:r>
              <a:rPr lang="de-AT" dirty="0" err="1" smtClean="0"/>
              <a:t>skills</a:t>
            </a:r>
            <a:r>
              <a:rPr lang="de-AT" dirty="0" smtClean="0"/>
              <a:t> (e.g. </a:t>
            </a:r>
            <a:r>
              <a:rPr lang="de-AT" dirty="0" err="1" smtClean="0"/>
              <a:t>conflict</a:t>
            </a:r>
            <a:r>
              <a:rPr lang="de-AT" dirty="0" smtClean="0"/>
              <a:t> </a:t>
            </a:r>
            <a:r>
              <a:rPr lang="de-AT" dirty="0" err="1" smtClean="0"/>
              <a:t>management</a:t>
            </a:r>
            <a:r>
              <a:rPr lang="de-AT" dirty="0" smtClean="0"/>
              <a:t>,…)</a:t>
            </a:r>
            <a:endParaRPr lang="de-AT" dirty="0"/>
          </a:p>
          <a:p>
            <a:r>
              <a:rPr lang="de-AT" dirty="0" smtClean="0"/>
              <a:t>Modules </a:t>
            </a:r>
            <a:r>
              <a:rPr lang="de-AT" dirty="0" err="1" smtClean="0"/>
              <a:t>for</a:t>
            </a:r>
            <a:r>
              <a:rPr lang="de-AT" dirty="0" smtClean="0"/>
              <a:t> </a:t>
            </a:r>
            <a:r>
              <a:rPr lang="de-AT" dirty="0" err="1" smtClean="0"/>
              <a:t>organising</a:t>
            </a:r>
            <a:r>
              <a:rPr lang="de-AT" dirty="0" smtClean="0"/>
              <a:t> </a:t>
            </a:r>
            <a:r>
              <a:rPr lang="de-AT" dirty="0" err="1" smtClean="0"/>
              <a:t>projects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5F411-CAC2-4C1F-819E-0D1770112624}" type="datetime1">
              <a:rPr lang="en-GB" smtClean="0"/>
              <a:t>10/05/2012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G. Latzke: How to support leadership in our schools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CB25-76C7-49E2-A0AC-63BEAF2A8FAE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79833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AT" dirty="0" smtClean="0"/>
              <a:t>Extracurricular </a:t>
            </a:r>
            <a:r>
              <a:rPr lang="de-AT" dirty="0" err="1" smtClean="0"/>
              <a:t>Activities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1624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de-AT" dirty="0" smtClean="0"/>
              <a:t>School </a:t>
            </a:r>
            <a:r>
              <a:rPr lang="de-AT" dirty="0" err="1" smtClean="0"/>
              <a:t>guards</a:t>
            </a:r>
            <a:endParaRPr lang="de-AT" dirty="0" smtClean="0"/>
          </a:p>
          <a:p>
            <a:r>
              <a:rPr lang="de-AT" dirty="0" smtClean="0"/>
              <a:t>Peer </a:t>
            </a:r>
            <a:r>
              <a:rPr lang="de-AT" dirty="0" err="1" smtClean="0"/>
              <a:t>tutoring</a:t>
            </a:r>
            <a:endParaRPr lang="de-AT" dirty="0" smtClean="0"/>
          </a:p>
          <a:p>
            <a:r>
              <a:rPr lang="de-AT" dirty="0" smtClean="0"/>
              <a:t>Peer </a:t>
            </a:r>
            <a:r>
              <a:rPr lang="de-AT" dirty="0" err="1" smtClean="0"/>
              <a:t>monitoring</a:t>
            </a:r>
            <a:endParaRPr lang="de-AT" dirty="0" smtClean="0"/>
          </a:p>
          <a:p>
            <a:r>
              <a:rPr lang="de-AT" dirty="0" err="1" smtClean="0"/>
              <a:t>Social</a:t>
            </a:r>
            <a:r>
              <a:rPr lang="de-AT" dirty="0" smtClean="0"/>
              <a:t> </a:t>
            </a:r>
            <a:r>
              <a:rPr lang="de-AT" dirty="0" err="1" smtClean="0"/>
              <a:t>projects</a:t>
            </a:r>
            <a:endParaRPr lang="de-AT" dirty="0" smtClean="0"/>
          </a:p>
          <a:p>
            <a:r>
              <a:rPr lang="de-AT" dirty="0" smtClean="0"/>
              <a:t>School </a:t>
            </a:r>
            <a:r>
              <a:rPr lang="de-AT" dirty="0" err="1" smtClean="0"/>
              <a:t>canteen</a:t>
            </a:r>
            <a:endParaRPr lang="de-AT" dirty="0" smtClean="0"/>
          </a:p>
          <a:p>
            <a:r>
              <a:rPr lang="de-AT" dirty="0" smtClean="0"/>
              <a:t>Exchange/international </a:t>
            </a:r>
            <a:r>
              <a:rPr lang="de-AT" dirty="0" err="1" smtClean="0"/>
              <a:t>projects</a:t>
            </a:r>
            <a:endParaRPr lang="de-AT" dirty="0" smtClean="0"/>
          </a:p>
          <a:p>
            <a:r>
              <a:rPr lang="de-AT" dirty="0" err="1" smtClean="0"/>
              <a:t>Specific</a:t>
            </a:r>
            <a:r>
              <a:rPr lang="de-AT" dirty="0" smtClean="0"/>
              <a:t> </a:t>
            </a:r>
            <a:r>
              <a:rPr lang="de-AT" dirty="0" err="1" smtClean="0"/>
              <a:t>projects</a:t>
            </a:r>
            <a:r>
              <a:rPr lang="de-AT" dirty="0" smtClean="0"/>
              <a:t> (IT; </a:t>
            </a:r>
            <a:r>
              <a:rPr lang="de-AT" dirty="0" err="1" smtClean="0"/>
              <a:t>evaluation</a:t>
            </a:r>
            <a:r>
              <a:rPr lang="de-AT" dirty="0" smtClean="0"/>
              <a:t>,…)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5F411-CAC2-4C1F-819E-0D1770112624}" type="datetime1">
              <a:rPr lang="en-GB" smtClean="0"/>
              <a:t>10/05/2012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G. Latzke: How to support leadership in our schools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CB25-76C7-49E2-A0AC-63BEAF2A8FAE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2700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AT" dirty="0" err="1" smtClean="0"/>
              <a:t>Categories</a:t>
            </a:r>
            <a:r>
              <a:rPr lang="de-AT" dirty="0" smtClean="0"/>
              <a:t> 1			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de-AT" dirty="0" smtClean="0"/>
              <a:t>Legal </a:t>
            </a:r>
            <a:r>
              <a:rPr lang="de-AT" dirty="0" err="1" smtClean="0"/>
              <a:t>background</a:t>
            </a:r>
            <a:endParaRPr lang="de-AT" dirty="0" smtClean="0"/>
          </a:p>
          <a:p>
            <a:r>
              <a:rPr lang="de-AT" dirty="0" err="1" smtClean="0"/>
              <a:t>Students</a:t>
            </a:r>
            <a:r>
              <a:rPr lang="de-AT" dirty="0" smtClean="0"/>
              <a:t>‘ Council</a:t>
            </a:r>
          </a:p>
          <a:p>
            <a:r>
              <a:rPr lang="de-AT" dirty="0" smtClean="0"/>
              <a:t>Class </a:t>
            </a:r>
            <a:r>
              <a:rPr lang="de-AT" dirty="0" err="1" smtClean="0"/>
              <a:t>representatives</a:t>
            </a:r>
            <a:endParaRPr lang="de-AT" dirty="0" smtClean="0"/>
          </a:p>
          <a:p>
            <a:r>
              <a:rPr lang="de-AT" dirty="0" err="1" smtClean="0"/>
              <a:t>Activities</a:t>
            </a:r>
            <a:endParaRPr lang="de-AT" dirty="0" smtClean="0"/>
          </a:p>
          <a:p>
            <a:r>
              <a:rPr lang="de-AT" dirty="0" smtClean="0"/>
              <a:t>School Council </a:t>
            </a:r>
            <a:r>
              <a:rPr lang="de-AT" dirty="0" err="1" smtClean="0"/>
              <a:t>Association</a:t>
            </a:r>
            <a:endParaRPr lang="de-AT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7E7E6-5415-47F5-8DCB-4A793D4169A6}" type="datetime1">
              <a:rPr lang="en-GB" smtClean="0"/>
              <a:t>10/05/2012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G. Latzke: How to support leadership in our schools</a:t>
            </a: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CB25-76C7-49E2-A0AC-63BEAF2A8FAE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99804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AT" dirty="0" err="1" smtClean="0"/>
              <a:t>Categories</a:t>
            </a:r>
            <a:r>
              <a:rPr lang="de-AT" dirty="0" smtClean="0"/>
              <a:t> 2	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de-AT" dirty="0" smtClean="0"/>
              <a:t>School Profile</a:t>
            </a:r>
          </a:p>
          <a:p>
            <a:r>
              <a:rPr lang="de-AT" dirty="0" err="1" smtClean="0"/>
              <a:t>Teachers</a:t>
            </a:r>
            <a:r>
              <a:rPr lang="de-AT" dirty="0" smtClean="0"/>
              <a:t>‘ </a:t>
            </a:r>
            <a:r>
              <a:rPr lang="de-AT" dirty="0" err="1" smtClean="0"/>
              <a:t>support</a:t>
            </a:r>
            <a:endParaRPr lang="de-AT" dirty="0" smtClean="0"/>
          </a:p>
          <a:p>
            <a:r>
              <a:rPr lang="de-AT" dirty="0" smtClean="0"/>
              <a:t>Special </a:t>
            </a:r>
            <a:r>
              <a:rPr lang="de-AT" dirty="0" err="1" smtClean="0"/>
              <a:t>modules</a:t>
            </a:r>
            <a:endParaRPr lang="de-AT" dirty="0" smtClean="0"/>
          </a:p>
          <a:p>
            <a:r>
              <a:rPr lang="de-AT" dirty="0" smtClean="0"/>
              <a:t>Extracurricular </a:t>
            </a:r>
            <a:r>
              <a:rPr lang="de-AT" dirty="0" err="1" smtClean="0"/>
              <a:t>Activities</a:t>
            </a:r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A39A-4638-4DB7-86E6-1D2965ACEC79}" type="datetime1">
              <a:rPr lang="en-GB" smtClean="0"/>
              <a:t>10/05/2012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G. Latzke: How to support leadership in our schools</a:t>
            </a:r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CB25-76C7-49E2-A0AC-63BEAF2A8FAE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44961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AT" dirty="0" smtClean="0"/>
              <a:t>Legal </a:t>
            </a:r>
            <a:r>
              <a:rPr lang="de-AT" dirty="0" err="1" smtClean="0"/>
              <a:t>background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de-AT" sz="2600" dirty="0" smtClean="0"/>
              <a:t>Legal </a:t>
            </a:r>
            <a:r>
              <a:rPr lang="de-AT" sz="2600" dirty="0" err="1" smtClean="0"/>
              <a:t>basis</a:t>
            </a:r>
            <a:r>
              <a:rPr lang="de-AT" sz="2600" dirty="0" smtClean="0"/>
              <a:t> </a:t>
            </a:r>
            <a:r>
              <a:rPr lang="de-AT" sz="2600" dirty="0" err="1" smtClean="0"/>
              <a:t>for</a:t>
            </a:r>
            <a:r>
              <a:rPr lang="de-AT" sz="2600" dirty="0" smtClean="0"/>
              <a:t> </a:t>
            </a:r>
            <a:r>
              <a:rPr lang="de-AT" sz="2600" dirty="0" err="1" smtClean="0"/>
              <a:t>the</a:t>
            </a:r>
            <a:r>
              <a:rPr lang="de-AT" sz="2600" dirty="0" smtClean="0"/>
              <a:t> </a:t>
            </a:r>
            <a:r>
              <a:rPr lang="de-AT" sz="2600" dirty="0" err="1" smtClean="0"/>
              <a:t>constitution</a:t>
            </a:r>
            <a:r>
              <a:rPr lang="de-AT" sz="2600" dirty="0" smtClean="0"/>
              <a:t> </a:t>
            </a:r>
            <a:r>
              <a:rPr lang="de-AT" sz="2600" dirty="0" err="1" smtClean="0"/>
              <a:t>of</a:t>
            </a:r>
            <a:r>
              <a:rPr lang="de-AT" sz="2600" dirty="0" smtClean="0"/>
              <a:t> school </a:t>
            </a:r>
            <a:r>
              <a:rPr lang="de-AT" sz="2600" dirty="0" err="1" smtClean="0"/>
              <a:t>councils</a:t>
            </a:r>
            <a:r>
              <a:rPr lang="de-AT" sz="2600" dirty="0" smtClean="0"/>
              <a:t> </a:t>
            </a:r>
            <a:r>
              <a:rPr lang="de-AT" sz="2600" dirty="0" err="1" smtClean="0"/>
              <a:t>and</a:t>
            </a:r>
            <a:r>
              <a:rPr lang="de-AT" sz="2600" dirty="0" smtClean="0"/>
              <a:t> </a:t>
            </a:r>
            <a:r>
              <a:rPr lang="de-AT" sz="2600" dirty="0" err="1" smtClean="0"/>
              <a:t>educational</a:t>
            </a:r>
            <a:r>
              <a:rPr lang="de-AT" sz="2600" dirty="0" smtClean="0"/>
              <a:t> </a:t>
            </a:r>
            <a:r>
              <a:rPr lang="de-AT" sz="2600" dirty="0" err="1" smtClean="0"/>
              <a:t>goals</a:t>
            </a:r>
            <a:r>
              <a:rPr lang="de-AT" sz="2600" dirty="0" smtClean="0"/>
              <a:t> (</a:t>
            </a:r>
            <a:r>
              <a:rPr lang="de-AT" sz="2600" dirty="0" err="1" smtClean="0"/>
              <a:t>rights</a:t>
            </a:r>
            <a:r>
              <a:rPr lang="de-AT" sz="2600" dirty="0" smtClean="0"/>
              <a:t> &amp; </a:t>
            </a:r>
            <a:r>
              <a:rPr lang="de-AT" sz="2600" dirty="0" err="1" smtClean="0"/>
              <a:t>duties</a:t>
            </a:r>
            <a:r>
              <a:rPr lang="de-AT" sz="2600" smtClean="0"/>
              <a:t>)</a:t>
            </a:r>
            <a:endParaRPr lang="de-AT" sz="2600" dirty="0" smtClean="0"/>
          </a:p>
          <a:p>
            <a:r>
              <a:rPr lang="de-AT" sz="2600" dirty="0" err="1" smtClean="0"/>
              <a:t>Legally</a:t>
            </a:r>
            <a:r>
              <a:rPr lang="de-AT" sz="2600" dirty="0" smtClean="0"/>
              <a:t> </a:t>
            </a:r>
            <a:r>
              <a:rPr lang="de-AT" sz="2600" dirty="0" err="1" smtClean="0"/>
              <a:t>laid</a:t>
            </a:r>
            <a:r>
              <a:rPr lang="de-AT" sz="2600" dirty="0" smtClean="0"/>
              <a:t> down </a:t>
            </a:r>
            <a:r>
              <a:rPr lang="de-AT" sz="2600" dirty="0" err="1" smtClean="0"/>
              <a:t>are</a:t>
            </a:r>
            <a:r>
              <a:rPr lang="de-AT" sz="2600" dirty="0" smtClean="0"/>
              <a:t>:</a:t>
            </a:r>
          </a:p>
          <a:p>
            <a:pPr lvl="1"/>
            <a:r>
              <a:rPr lang="de-AT" sz="2600" dirty="0" err="1" smtClean="0"/>
              <a:t>Election</a:t>
            </a:r>
            <a:r>
              <a:rPr lang="de-AT" sz="2600" dirty="0" smtClean="0"/>
              <a:t> </a:t>
            </a:r>
            <a:r>
              <a:rPr lang="de-AT" sz="2600" dirty="0" err="1" smtClean="0"/>
              <a:t>procedures</a:t>
            </a:r>
            <a:endParaRPr lang="de-AT" sz="2600" dirty="0" smtClean="0"/>
          </a:p>
          <a:p>
            <a:pPr lvl="1"/>
            <a:r>
              <a:rPr lang="de-AT" sz="2600" dirty="0" err="1" smtClean="0"/>
              <a:t>Number</a:t>
            </a:r>
            <a:r>
              <a:rPr lang="de-AT" sz="2600" dirty="0" smtClean="0"/>
              <a:t> </a:t>
            </a:r>
            <a:r>
              <a:rPr lang="de-AT" sz="2600" dirty="0" err="1" smtClean="0"/>
              <a:t>of</a:t>
            </a:r>
            <a:r>
              <a:rPr lang="de-AT" sz="2600" dirty="0" smtClean="0"/>
              <a:t> </a:t>
            </a:r>
            <a:r>
              <a:rPr lang="de-AT" sz="2600" dirty="0" err="1" smtClean="0"/>
              <a:t>representatives</a:t>
            </a:r>
            <a:endParaRPr lang="de-AT" sz="2600" dirty="0" smtClean="0"/>
          </a:p>
          <a:p>
            <a:pPr lvl="1"/>
            <a:r>
              <a:rPr lang="de-AT" sz="2600" dirty="0" err="1" smtClean="0"/>
              <a:t>Specification</a:t>
            </a:r>
            <a:r>
              <a:rPr lang="de-AT" sz="2600" dirty="0" smtClean="0"/>
              <a:t> </a:t>
            </a:r>
            <a:r>
              <a:rPr lang="de-AT" sz="2600" dirty="0" err="1" smtClean="0"/>
              <a:t>of</a:t>
            </a:r>
            <a:r>
              <a:rPr lang="de-AT" sz="2600" dirty="0" smtClean="0"/>
              <a:t> </a:t>
            </a:r>
            <a:r>
              <a:rPr lang="de-AT" sz="2600" dirty="0" err="1" smtClean="0"/>
              <a:t>bodies</a:t>
            </a:r>
            <a:endParaRPr lang="de-AT" sz="2600" dirty="0" smtClean="0"/>
          </a:p>
          <a:p>
            <a:pPr lvl="1"/>
            <a:r>
              <a:rPr lang="de-AT" sz="2600" dirty="0" err="1" smtClean="0"/>
              <a:t>Specification</a:t>
            </a:r>
            <a:r>
              <a:rPr lang="de-AT" sz="2600" dirty="0" smtClean="0"/>
              <a:t> </a:t>
            </a:r>
            <a:r>
              <a:rPr lang="de-AT" sz="2600" dirty="0" err="1" smtClean="0"/>
              <a:t>of</a:t>
            </a:r>
            <a:r>
              <a:rPr lang="de-AT" sz="2600" dirty="0" smtClean="0"/>
              <a:t> </a:t>
            </a:r>
            <a:r>
              <a:rPr lang="de-AT" sz="2600" dirty="0" err="1" smtClean="0"/>
              <a:t>tasks</a:t>
            </a:r>
            <a:endParaRPr lang="de-AT" sz="2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3C931-412B-4981-979D-EB4008ED570D}" type="datetime1">
              <a:rPr lang="en-GB" smtClean="0"/>
              <a:t>10/05/2012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G. Latzke: How to support leadership in our schools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CB25-76C7-49E2-A0AC-63BEAF2A8FAE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1885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AT" dirty="0" err="1" smtClean="0"/>
              <a:t>Students‘s</a:t>
            </a:r>
            <a:r>
              <a:rPr lang="de-AT" dirty="0" smtClean="0"/>
              <a:t> </a:t>
            </a:r>
            <a:r>
              <a:rPr lang="de-AT" dirty="0" err="1" smtClean="0"/>
              <a:t>Councils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de-AT" dirty="0"/>
              <a:t>a</a:t>
            </a:r>
            <a:r>
              <a:rPr lang="de-AT" dirty="0" smtClean="0"/>
              <a:t>ll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schools</a:t>
            </a:r>
            <a:r>
              <a:rPr lang="de-AT" dirty="0" smtClean="0"/>
              <a:t> </a:t>
            </a:r>
            <a:r>
              <a:rPr lang="de-AT" dirty="0" err="1" smtClean="0"/>
              <a:t>have</a:t>
            </a:r>
            <a:r>
              <a:rPr lang="de-AT" dirty="0" smtClean="0"/>
              <a:t> </a:t>
            </a:r>
            <a:r>
              <a:rPr lang="de-AT" dirty="0" err="1" smtClean="0"/>
              <a:t>Students</a:t>
            </a:r>
            <a:r>
              <a:rPr lang="de-AT" dirty="0" smtClean="0"/>
              <a:t>‘ </a:t>
            </a:r>
            <a:r>
              <a:rPr lang="de-AT" dirty="0" err="1" smtClean="0"/>
              <a:t>Councils</a:t>
            </a:r>
            <a:endParaRPr lang="de-AT" dirty="0" smtClean="0"/>
          </a:p>
          <a:p>
            <a:r>
              <a:rPr lang="de-AT" dirty="0" err="1" smtClean="0"/>
              <a:t>represent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en-GB" dirty="0" smtClean="0"/>
              <a:t>students of the school</a:t>
            </a:r>
          </a:p>
          <a:p>
            <a:r>
              <a:rPr lang="en-GB" dirty="0" smtClean="0"/>
              <a:t>meet regularly</a:t>
            </a:r>
          </a:p>
          <a:p>
            <a:r>
              <a:rPr lang="en-GB" dirty="0" smtClean="0"/>
              <a:t>take part in decision making</a:t>
            </a:r>
          </a:p>
          <a:p>
            <a:r>
              <a:rPr lang="en-GB" dirty="0" smtClean="0"/>
              <a:t>organize activities</a:t>
            </a:r>
          </a:p>
          <a:p>
            <a:r>
              <a:rPr lang="en-GB" dirty="0" smtClean="0"/>
              <a:t>are part of the parents’, teachers’ students’ association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84452-B35F-4BC4-ABAC-5C4F6DE61958}" type="datetime1">
              <a:rPr lang="en-GB" smtClean="0"/>
              <a:t>10/05/2012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G. Latzke: How to support leadership in our schools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CB25-76C7-49E2-A0AC-63BEAF2A8FAE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3353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AT" dirty="0" smtClean="0"/>
              <a:t>Class </a:t>
            </a:r>
            <a:r>
              <a:rPr lang="de-AT" dirty="0" err="1" smtClean="0"/>
              <a:t>Representatives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en-GB" dirty="0" smtClean="0"/>
              <a:t>Elected by the students of a class</a:t>
            </a:r>
          </a:p>
          <a:p>
            <a:r>
              <a:rPr lang="en-GB" dirty="0" smtClean="0"/>
              <a:t>Represent the students of their own class</a:t>
            </a:r>
          </a:p>
          <a:p>
            <a:r>
              <a:rPr lang="en-GB" dirty="0" smtClean="0"/>
              <a:t>take part in the Students‘ Council Meetings</a:t>
            </a:r>
          </a:p>
          <a:p>
            <a:r>
              <a:rPr lang="en-GB" dirty="0" smtClean="0"/>
              <a:t>Report decisions to their class</a:t>
            </a:r>
          </a:p>
          <a:p>
            <a:r>
              <a:rPr lang="en-GB" dirty="0" smtClean="0"/>
              <a:t>Create ideas and activities together with their class m</a:t>
            </a:r>
            <a:r>
              <a:rPr lang="de-AT" dirty="0" err="1" smtClean="0"/>
              <a:t>ates</a:t>
            </a:r>
            <a:endParaRPr lang="de-AT" dirty="0" smtClean="0"/>
          </a:p>
          <a:p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5F411-CAC2-4C1F-819E-0D1770112624}" type="datetime1">
              <a:rPr lang="en-GB" smtClean="0"/>
              <a:t>10/05/2012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G. Latzke: How to support leadership in our schools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CB25-76C7-49E2-A0AC-63BEAF2A8FAE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07731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AT" dirty="0" err="1" smtClean="0"/>
              <a:t>Activities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de-AT" sz="2600" dirty="0" smtClean="0"/>
              <a:t>Sports </a:t>
            </a:r>
            <a:r>
              <a:rPr lang="de-AT" sz="2600" dirty="0" err="1" smtClean="0"/>
              <a:t>competitions</a:t>
            </a:r>
            <a:endParaRPr lang="de-AT" sz="2600" dirty="0" smtClean="0"/>
          </a:p>
          <a:p>
            <a:r>
              <a:rPr lang="de-AT" sz="2600" dirty="0" err="1" smtClean="0"/>
              <a:t>Festivities</a:t>
            </a:r>
            <a:r>
              <a:rPr lang="de-AT" sz="2600" dirty="0" smtClean="0"/>
              <a:t> &amp; </a:t>
            </a:r>
            <a:r>
              <a:rPr lang="de-AT" sz="2600" dirty="0" err="1" smtClean="0"/>
              <a:t>Celebrations</a:t>
            </a:r>
            <a:r>
              <a:rPr lang="de-AT" sz="2600" dirty="0" smtClean="0"/>
              <a:t> &amp; Events</a:t>
            </a:r>
          </a:p>
          <a:p>
            <a:r>
              <a:rPr lang="de-AT" sz="2600" dirty="0" smtClean="0"/>
              <a:t>School ball</a:t>
            </a:r>
          </a:p>
          <a:p>
            <a:r>
              <a:rPr lang="de-AT" sz="2600" dirty="0" err="1" smtClean="0"/>
              <a:t>Markets</a:t>
            </a:r>
            <a:endParaRPr lang="de-AT" sz="2600" dirty="0" smtClean="0"/>
          </a:p>
          <a:p>
            <a:r>
              <a:rPr lang="de-AT" sz="2600" dirty="0" err="1" smtClean="0"/>
              <a:t>Students</a:t>
            </a:r>
            <a:r>
              <a:rPr lang="de-AT" sz="2600" dirty="0" smtClean="0"/>
              <a:t>‘ </a:t>
            </a:r>
            <a:r>
              <a:rPr lang="de-AT" sz="2600" dirty="0" err="1" smtClean="0"/>
              <a:t>trips</a:t>
            </a:r>
            <a:endParaRPr lang="de-AT" sz="2600" dirty="0" smtClean="0"/>
          </a:p>
          <a:p>
            <a:r>
              <a:rPr lang="de-AT" sz="2600" dirty="0" err="1" smtClean="0"/>
              <a:t>Debating</a:t>
            </a:r>
            <a:r>
              <a:rPr lang="de-AT" sz="2600" dirty="0" smtClean="0"/>
              <a:t> </a:t>
            </a:r>
            <a:r>
              <a:rPr lang="de-AT" sz="2600" dirty="0" err="1" smtClean="0"/>
              <a:t>clubs</a:t>
            </a:r>
            <a:endParaRPr lang="de-AT" sz="2600" dirty="0" smtClean="0"/>
          </a:p>
          <a:p>
            <a:r>
              <a:rPr lang="de-AT" sz="2600" dirty="0" smtClean="0"/>
              <a:t>School </a:t>
            </a:r>
            <a:r>
              <a:rPr lang="de-AT" sz="2600" dirty="0" err="1" smtClean="0"/>
              <a:t>magazines</a:t>
            </a:r>
            <a:endParaRPr lang="de-AT" sz="2600" dirty="0" smtClean="0"/>
          </a:p>
          <a:p>
            <a:r>
              <a:rPr lang="de-AT" sz="2600" dirty="0" smtClean="0"/>
              <a:t>Radio </a:t>
            </a:r>
            <a:r>
              <a:rPr lang="de-AT" sz="2600" dirty="0" err="1" smtClean="0"/>
              <a:t>station</a:t>
            </a:r>
            <a:endParaRPr lang="de-AT" sz="2600" dirty="0" smtClean="0"/>
          </a:p>
          <a:p>
            <a:endParaRPr lang="de-AT" dirty="0" smtClean="0"/>
          </a:p>
          <a:p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5F411-CAC2-4C1F-819E-0D1770112624}" type="datetime1">
              <a:rPr lang="en-GB" smtClean="0"/>
              <a:t>10/05/2012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G. Latzke: How to support leadership in our schools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CB25-76C7-49E2-A0AC-63BEAF2A8FAE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3586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AT" dirty="0" smtClean="0"/>
              <a:t>School Council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de-AT" dirty="0" err="1" smtClean="0"/>
              <a:t>Parents</a:t>
            </a:r>
            <a:r>
              <a:rPr lang="de-AT" dirty="0" smtClean="0"/>
              <a:t>‘, </a:t>
            </a:r>
            <a:r>
              <a:rPr lang="de-AT" dirty="0" err="1"/>
              <a:t>T</a:t>
            </a:r>
            <a:r>
              <a:rPr lang="de-AT" dirty="0" err="1" smtClean="0"/>
              <a:t>eachers</a:t>
            </a:r>
            <a:r>
              <a:rPr lang="de-AT" dirty="0" smtClean="0"/>
              <a:t>‘, </a:t>
            </a:r>
            <a:r>
              <a:rPr lang="de-AT" dirty="0" err="1"/>
              <a:t>S</a:t>
            </a:r>
            <a:r>
              <a:rPr lang="de-AT" dirty="0" err="1" smtClean="0"/>
              <a:t>tudents</a:t>
            </a:r>
            <a:r>
              <a:rPr lang="de-AT" dirty="0" smtClean="0"/>
              <a:t>‘ </a:t>
            </a:r>
            <a:r>
              <a:rPr lang="de-AT" dirty="0" err="1" smtClean="0"/>
              <a:t>Association</a:t>
            </a:r>
            <a:endParaRPr lang="de-AT" dirty="0" smtClean="0"/>
          </a:p>
          <a:p>
            <a:r>
              <a:rPr lang="de-AT" dirty="0" err="1" smtClean="0"/>
              <a:t>meets</a:t>
            </a:r>
            <a:r>
              <a:rPr lang="de-AT" dirty="0" smtClean="0"/>
              <a:t> </a:t>
            </a:r>
            <a:r>
              <a:rPr lang="de-AT" dirty="0" err="1" smtClean="0"/>
              <a:t>regularly</a:t>
            </a:r>
            <a:endParaRPr lang="de-AT" dirty="0" smtClean="0"/>
          </a:p>
          <a:p>
            <a:r>
              <a:rPr lang="de-AT" dirty="0" err="1" smtClean="0"/>
              <a:t>taking</a:t>
            </a:r>
            <a:r>
              <a:rPr lang="de-AT" dirty="0" smtClean="0"/>
              <a:t> </a:t>
            </a:r>
            <a:r>
              <a:rPr lang="de-AT" dirty="0" err="1" smtClean="0"/>
              <a:t>part</a:t>
            </a:r>
            <a:r>
              <a:rPr lang="de-AT" dirty="0" smtClean="0"/>
              <a:t> in </a:t>
            </a:r>
            <a:r>
              <a:rPr lang="de-AT" dirty="0" err="1" smtClean="0"/>
              <a:t>decision</a:t>
            </a:r>
            <a:r>
              <a:rPr lang="de-AT" dirty="0" smtClean="0"/>
              <a:t> </a:t>
            </a:r>
            <a:r>
              <a:rPr lang="de-AT" dirty="0" err="1" smtClean="0"/>
              <a:t>finding</a:t>
            </a:r>
            <a:endParaRPr lang="de-AT" dirty="0" smtClean="0"/>
          </a:p>
          <a:p>
            <a:r>
              <a:rPr lang="de-AT" dirty="0" smtClean="0"/>
              <a:t>School </a:t>
            </a:r>
            <a:r>
              <a:rPr lang="de-AT" dirty="0" err="1" smtClean="0"/>
              <a:t>rules</a:t>
            </a:r>
            <a:endParaRPr lang="de-AT" dirty="0" smtClean="0"/>
          </a:p>
          <a:p>
            <a:r>
              <a:rPr lang="de-AT" dirty="0" smtClean="0"/>
              <a:t>Learning material (e.g. </a:t>
            </a:r>
            <a:r>
              <a:rPr lang="de-AT" dirty="0" err="1" smtClean="0"/>
              <a:t>textbooks</a:t>
            </a:r>
            <a:r>
              <a:rPr lang="de-AT" dirty="0" smtClean="0"/>
              <a:t>)</a:t>
            </a:r>
          </a:p>
          <a:p>
            <a:r>
              <a:rPr lang="de-AT" dirty="0" smtClean="0"/>
              <a:t>Budget </a:t>
            </a:r>
            <a:r>
              <a:rPr lang="de-AT" dirty="0" err="1" smtClean="0"/>
              <a:t>affairs</a:t>
            </a:r>
            <a:endParaRPr lang="de-AT" dirty="0" smtClean="0"/>
          </a:p>
          <a:p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5F411-CAC2-4C1F-819E-0D1770112624}" type="datetime1">
              <a:rPr lang="en-GB" smtClean="0"/>
              <a:t>10/05/2012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G. Latzke: How to support leadership in our schools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CB25-76C7-49E2-A0AC-63BEAF2A8FAE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9071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AT" dirty="0" smtClean="0"/>
              <a:t>School Profile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2344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de-AT" sz="2400" dirty="0" err="1" smtClean="0"/>
              <a:t>written</a:t>
            </a:r>
            <a:r>
              <a:rPr lang="de-AT" sz="2400" dirty="0" smtClean="0"/>
              <a:t> </a:t>
            </a:r>
            <a:r>
              <a:rPr lang="de-AT" sz="2400" dirty="0" err="1" smtClean="0"/>
              <a:t>document</a:t>
            </a:r>
            <a:endParaRPr lang="de-AT" sz="2400" dirty="0" smtClean="0"/>
          </a:p>
          <a:p>
            <a:r>
              <a:rPr lang="de-AT" sz="2400" dirty="0" smtClean="0"/>
              <a:t>„</a:t>
            </a:r>
            <a:r>
              <a:rPr lang="de-AT" sz="2400" dirty="0" err="1" smtClean="0"/>
              <a:t>contract</a:t>
            </a:r>
            <a:r>
              <a:rPr lang="de-AT" sz="2400" dirty="0" smtClean="0"/>
              <a:t>“</a:t>
            </a:r>
          </a:p>
          <a:p>
            <a:r>
              <a:rPr lang="de-AT" sz="2400" dirty="0" err="1" smtClean="0"/>
              <a:t>behaviour</a:t>
            </a:r>
            <a:r>
              <a:rPr lang="de-AT" sz="2400" dirty="0" smtClean="0"/>
              <a:t>; </a:t>
            </a:r>
            <a:r>
              <a:rPr lang="de-AT" sz="2400" dirty="0" err="1" smtClean="0"/>
              <a:t>participation</a:t>
            </a:r>
            <a:r>
              <a:rPr lang="de-AT" sz="2400" dirty="0" smtClean="0"/>
              <a:t> in school </a:t>
            </a:r>
            <a:r>
              <a:rPr lang="de-AT" sz="2400" dirty="0" err="1" smtClean="0"/>
              <a:t>life</a:t>
            </a:r>
            <a:endParaRPr lang="de-AT" sz="2400" dirty="0" smtClean="0"/>
          </a:p>
          <a:p>
            <a:r>
              <a:rPr lang="de-AT" sz="2400" dirty="0" err="1" smtClean="0"/>
              <a:t>responsibilty</a:t>
            </a:r>
            <a:r>
              <a:rPr lang="de-AT" sz="2400" dirty="0" smtClean="0"/>
              <a:t> </a:t>
            </a:r>
            <a:r>
              <a:rPr lang="de-AT" sz="2400" dirty="0" err="1" smtClean="0"/>
              <a:t>for</a:t>
            </a:r>
            <a:r>
              <a:rPr lang="de-AT" sz="2400" dirty="0" smtClean="0"/>
              <a:t>:</a:t>
            </a:r>
          </a:p>
          <a:p>
            <a:pPr lvl="1"/>
            <a:r>
              <a:rPr lang="de-AT" sz="2200" dirty="0" err="1" smtClean="0"/>
              <a:t>own</a:t>
            </a:r>
            <a:r>
              <a:rPr lang="de-AT" sz="2200" dirty="0" smtClean="0"/>
              <a:t> </a:t>
            </a:r>
            <a:r>
              <a:rPr lang="de-AT" sz="2200" dirty="0" err="1" smtClean="0"/>
              <a:t>education</a:t>
            </a:r>
            <a:endParaRPr lang="de-AT" sz="2200" dirty="0" smtClean="0"/>
          </a:p>
          <a:p>
            <a:pPr lvl="1"/>
            <a:r>
              <a:rPr lang="de-AT" sz="2200" dirty="0" err="1" smtClean="0"/>
              <a:t>learning</a:t>
            </a:r>
            <a:r>
              <a:rPr lang="de-AT" sz="2200" dirty="0" smtClean="0"/>
              <a:t> </a:t>
            </a:r>
            <a:r>
              <a:rPr lang="de-AT" sz="2200" dirty="0" err="1" smtClean="0"/>
              <a:t>environment</a:t>
            </a:r>
            <a:endParaRPr lang="de-AT" sz="2200" dirty="0" smtClean="0"/>
          </a:p>
          <a:p>
            <a:pPr lvl="1"/>
            <a:r>
              <a:rPr lang="de-AT" sz="2200" dirty="0" err="1" smtClean="0"/>
              <a:t>progress</a:t>
            </a:r>
            <a:r>
              <a:rPr lang="de-AT" sz="2200" dirty="0" smtClean="0"/>
              <a:t> in </a:t>
            </a:r>
            <a:r>
              <a:rPr lang="de-AT" sz="2200" dirty="0" err="1" smtClean="0"/>
              <a:t>learning</a:t>
            </a:r>
            <a:endParaRPr lang="de-AT" sz="2200" dirty="0" smtClean="0"/>
          </a:p>
          <a:p>
            <a:pPr lvl="1"/>
            <a:r>
              <a:rPr lang="de-AT" sz="2200" dirty="0" smtClean="0"/>
              <a:t>extra curricular </a:t>
            </a:r>
            <a:r>
              <a:rPr lang="de-AT" sz="2200" dirty="0" err="1" smtClean="0"/>
              <a:t>activities</a:t>
            </a:r>
            <a:endParaRPr lang="de-AT" sz="2200" dirty="0" smtClean="0"/>
          </a:p>
          <a:p>
            <a:r>
              <a:rPr lang="de-AT" sz="2400" dirty="0" smtClean="0"/>
              <a:t>„</a:t>
            </a:r>
            <a:r>
              <a:rPr lang="de-AT" sz="2400" dirty="0" err="1" smtClean="0"/>
              <a:t>each</a:t>
            </a:r>
            <a:r>
              <a:rPr lang="de-AT" sz="2400" dirty="0" smtClean="0"/>
              <a:t> individual </a:t>
            </a:r>
            <a:r>
              <a:rPr lang="de-AT" sz="2400" dirty="0" err="1" smtClean="0"/>
              <a:t>is</a:t>
            </a:r>
            <a:r>
              <a:rPr lang="de-AT" sz="2400" dirty="0" smtClean="0"/>
              <a:t> </a:t>
            </a:r>
            <a:r>
              <a:rPr lang="de-AT" sz="2400" dirty="0" err="1" smtClean="0"/>
              <a:t>responsible</a:t>
            </a:r>
            <a:r>
              <a:rPr lang="de-AT" sz="2400" dirty="0" smtClean="0"/>
              <a:t> </a:t>
            </a:r>
            <a:r>
              <a:rPr lang="de-AT" sz="2400" dirty="0" err="1" smtClean="0"/>
              <a:t>for</a:t>
            </a:r>
            <a:r>
              <a:rPr lang="de-AT" sz="2400" dirty="0" smtClean="0"/>
              <a:t> all“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5F411-CAC2-4C1F-819E-0D1770112624}" type="datetime1">
              <a:rPr lang="en-GB" smtClean="0"/>
              <a:t>10/05/2012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G. Latzke: How to support leadership in our schools</a:t>
            </a: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1CB25-76C7-49E2-A0AC-63BEAF2A8FAE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596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3300"/>
        </a:dk1>
        <a:lt1>
          <a:srgbClr val="FFFFFF"/>
        </a:lt1>
        <a:dk2>
          <a:srgbClr val="3A566E"/>
        </a:dk2>
        <a:lt2>
          <a:srgbClr val="808080"/>
        </a:lt2>
        <a:accent1>
          <a:srgbClr val="A6BF73"/>
        </a:accent1>
        <a:accent2>
          <a:srgbClr val="FFFFCC"/>
        </a:accent2>
        <a:accent3>
          <a:srgbClr val="FFFFFF"/>
        </a:accent3>
        <a:accent4>
          <a:srgbClr val="002A00"/>
        </a:accent4>
        <a:accent5>
          <a:srgbClr val="D0DCBC"/>
        </a:accent5>
        <a:accent6>
          <a:srgbClr val="E7E7B9"/>
        </a:accent6>
        <a:hlink>
          <a:srgbClr val="7EA0BC"/>
        </a:hlink>
        <a:folHlink>
          <a:srgbClr val="BF848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Designvorlage 'Orbit'</Template>
  <TotalTime>0</TotalTime>
  <Words>442</Words>
  <Application>Microsoft Office PowerPoint</Application>
  <PresentationFormat>Bildschirmpräsentation (4:3)</PresentationFormat>
  <Paragraphs>112</Paragraphs>
  <Slides>12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Default Design</vt:lpstr>
      <vt:lpstr>How to support Leadership in our Schools</vt:lpstr>
      <vt:lpstr>Categories 1   </vt:lpstr>
      <vt:lpstr>Categories 2 </vt:lpstr>
      <vt:lpstr>Legal background</vt:lpstr>
      <vt:lpstr>Students‘s Councils</vt:lpstr>
      <vt:lpstr>Class Representatives</vt:lpstr>
      <vt:lpstr>Activities</vt:lpstr>
      <vt:lpstr>School Council</vt:lpstr>
      <vt:lpstr>School Profile</vt:lpstr>
      <vt:lpstr>Teachers‘ Support</vt:lpstr>
      <vt:lpstr>Special Modules/Lessons</vt:lpstr>
      <vt:lpstr>Extracurricular Activities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support Leadership in our Schools</dc:title>
  <dc:creator>Hofrat</dc:creator>
  <cp:lastModifiedBy>Hofrat</cp:lastModifiedBy>
  <cp:revision>14</cp:revision>
  <dcterms:created xsi:type="dcterms:W3CDTF">2012-05-05T09:16:26Z</dcterms:created>
  <dcterms:modified xsi:type="dcterms:W3CDTF">2012-05-10T11:52:14Z</dcterms:modified>
</cp:coreProperties>
</file>