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7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E4600-57BD-4BDC-BC7A-DAE67FE73A34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87B5C-903D-483E-B526-2B2D2DAC6874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01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87B5C-903D-483E-B526-2B2D2DAC687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CC75BB-C92C-41D1-BD04-529EB2937CEE}" type="datetimeFigureOut">
              <a:rPr lang="fr-FR" smtClean="0"/>
              <a:pPr/>
              <a:t>11/05/12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8D1D7A-E388-483D-A670-86BE41506633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ccorhotels.com/fr/hotel-0918-novotel-lille-centre-grand-place/media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55679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/>
              <a:t>SPRING CONFERENCE</a:t>
            </a:r>
          </a:p>
          <a:p>
            <a:pPr algn="ctr"/>
            <a:r>
              <a:rPr lang="fr-FR" sz="4800" dirty="0" smtClean="0"/>
              <a:t>MAY 2013</a:t>
            </a:r>
          </a:p>
          <a:p>
            <a:pPr algn="ctr"/>
            <a:r>
              <a:rPr lang="fr-FR" sz="4800" dirty="0" smtClean="0"/>
              <a:t>ARMENTIERES - FRANCE</a:t>
            </a:r>
            <a:endParaRPr lang="fr-F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28498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It will cost 600€ for the room.</a:t>
            </a:r>
            <a:br>
              <a:rPr lang="en-US" sz="3600" dirty="0" smtClean="0"/>
            </a:br>
            <a:r>
              <a:rPr lang="en-US" sz="3600" dirty="0" smtClean="0"/>
              <a:t>All lunches (except Saturday one) and dinners  as well as all transportations are included. </a:t>
            </a:r>
            <a:endParaRPr lang="fr-F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03" y="0"/>
            <a:ext cx="9262605" cy="603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79512" y="5949280"/>
            <a:ext cx="86421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dirty="0" err="1" smtClean="0"/>
              <a:t>We’re</a:t>
            </a:r>
            <a:r>
              <a:rPr lang="fr-FR" sz="6600" dirty="0" smtClean="0"/>
              <a:t> </a:t>
            </a:r>
            <a:r>
              <a:rPr lang="fr-FR" sz="6600" dirty="0" err="1" smtClean="0"/>
              <a:t>waiting</a:t>
            </a:r>
            <a:r>
              <a:rPr lang="fr-FR" sz="6600" dirty="0" smtClean="0"/>
              <a:t> for </a:t>
            </a:r>
            <a:r>
              <a:rPr lang="fr-FR" sz="6600" dirty="0" err="1" smtClean="0"/>
              <a:t>you</a:t>
            </a:r>
            <a:r>
              <a:rPr lang="fr-FR" sz="6600" dirty="0" smtClean="0"/>
              <a:t> </a:t>
            </a:r>
            <a:endParaRPr lang="fr-FR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Photos\Bâtiment\IMG_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51058"/>
            <a:ext cx="3672408" cy="2754306"/>
          </a:xfrm>
          <a:prstGeom prst="rect">
            <a:avLst/>
          </a:prstGeom>
          <a:noFill/>
        </p:spPr>
      </p:pic>
      <p:pic>
        <p:nvPicPr>
          <p:cNvPr id="1029" name="Picture 5" descr="E:\Photos\Bâtiment\IMG_2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0648"/>
            <a:ext cx="3168352" cy="2376264"/>
          </a:xfrm>
          <a:prstGeom prst="rect">
            <a:avLst/>
          </a:prstGeom>
          <a:noFill/>
        </p:spPr>
      </p:pic>
      <p:pic>
        <p:nvPicPr>
          <p:cNvPr id="1030" name="Picture 6" descr="E:\Photos\Bâtiment\IMG_2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3072341" cy="2304256"/>
          </a:xfrm>
          <a:prstGeom prst="rect">
            <a:avLst/>
          </a:prstGeom>
          <a:noFill/>
        </p:spPr>
      </p:pic>
      <p:pic>
        <p:nvPicPr>
          <p:cNvPr id="1026" name="Picture 2" descr="E:\DA VINCI COM\Photos\Entrée collè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83" y="3959358"/>
            <a:ext cx="3724845" cy="2710001"/>
          </a:xfrm>
          <a:prstGeom prst="rect">
            <a:avLst/>
          </a:prstGeom>
          <a:noFill/>
        </p:spPr>
      </p:pic>
      <p:pic>
        <p:nvPicPr>
          <p:cNvPr id="2" name="Picture 2" descr="E:\Photos\Travaux 2010\Chapelle\DSC_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2152106" cy="3240360"/>
          </a:xfrm>
          <a:prstGeom prst="rect">
            <a:avLst/>
          </a:prstGeom>
          <a:noFill/>
        </p:spPr>
      </p:pic>
      <p:pic>
        <p:nvPicPr>
          <p:cNvPr id="4" name="Image 3" descr="logo sj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8170" y="2852936"/>
            <a:ext cx="1585918" cy="156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566124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Armentières </a:t>
            </a:r>
            <a:r>
              <a:rPr lang="en-US" dirty="0" smtClean="0"/>
              <a:t>is located 25 km from Lille, near the Belgian border. Lille is about 230 km from Paris.</a:t>
            </a:r>
          </a:p>
          <a:p>
            <a:endParaRPr lang="fr-FR" dirty="0"/>
          </a:p>
        </p:txBody>
      </p:sp>
      <p:pic>
        <p:nvPicPr>
          <p:cNvPr id="11268" name="Picture 4" descr="http://upload.wikimedia.org/wikipedia/commons/a/a5/990x608-Carte-R%C3%A9gion-Nord-Pas-de-Calais-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1355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788024" y="1844824"/>
            <a:ext cx="1296144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sym typeface="Wingdings"/>
              </a:rPr>
              <a:t></a:t>
            </a:r>
            <a:r>
              <a:rPr lang="fr-FR" sz="28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Lille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83968" y="141277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Armentières </a:t>
            </a:r>
            <a:r>
              <a:rPr lang="fr-FR" sz="4800" b="1" dirty="0" smtClean="0">
                <a:solidFill>
                  <a:srgbClr val="FF0000"/>
                </a:solidFill>
                <a:sym typeface="Wingdings"/>
              </a:rPr>
              <a:t>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836712"/>
            <a:ext cx="108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/>
              </a:rPr>
              <a:t>BELGIUM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67544" y="332656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/>
              </a:rPr>
              <a:t>CHANNEL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EDACOM\Desktop\Scan\SKMBT_C28011102811150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2858" t="19891" r="29215" b="31725"/>
          <a:stretch>
            <a:fillRect/>
          </a:stretch>
        </p:blipFill>
        <p:spPr bwMode="auto">
          <a:xfrm>
            <a:off x="323528" y="332656"/>
            <a:ext cx="8455075" cy="6034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How to </a:t>
            </a:r>
            <a:r>
              <a:rPr lang="fr-FR" sz="3600" dirty="0" err="1" smtClean="0"/>
              <a:t>get</a:t>
            </a:r>
            <a:r>
              <a:rPr lang="fr-FR" sz="3600" dirty="0" smtClean="0"/>
              <a:t> to Lille</a:t>
            </a:r>
          </a:p>
          <a:p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90872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Lille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accessed</a:t>
            </a:r>
            <a:r>
              <a:rPr lang="fr-FR" sz="2800" dirty="0" smtClean="0"/>
              <a:t> by </a:t>
            </a:r>
            <a:r>
              <a:rPr lang="fr-FR" sz="2800" dirty="0" err="1" smtClean="0"/>
              <a:t>means</a:t>
            </a:r>
            <a:r>
              <a:rPr lang="fr-FR" sz="2800" dirty="0" smtClean="0"/>
              <a:t> of 4 </a:t>
            </a:r>
            <a:r>
              <a:rPr lang="fr-FR" sz="2800" dirty="0" err="1" smtClean="0"/>
              <a:t>airports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Lille-Lesquin : </a:t>
            </a:r>
            <a:r>
              <a:rPr lang="en-US" sz="2800" dirty="0" smtClean="0"/>
              <a:t>we can take you to school and hotel by mini bus</a:t>
            </a:r>
            <a:endParaRPr lang="fr-FR" sz="2800" dirty="0" smtClean="0"/>
          </a:p>
          <a:p>
            <a:pPr>
              <a:buFontTx/>
              <a:buChar char="-"/>
            </a:pPr>
            <a:r>
              <a:rPr lang="fr-FR" sz="2800" dirty="0" smtClean="0"/>
              <a:t>Brussels </a:t>
            </a:r>
            <a:r>
              <a:rPr lang="fr-FR" sz="2800" dirty="0" err="1" smtClean="0"/>
              <a:t>Zaventen</a:t>
            </a:r>
            <a:r>
              <a:rPr lang="fr-FR" sz="2800" dirty="0" smtClean="0"/>
              <a:t>, the </a:t>
            </a:r>
            <a:r>
              <a:rPr lang="fr-FR" sz="2800" dirty="0" err="1" smtClean="0"/>
              <a:t>nearest</a:t>
            </a:r>
            <a:r>
              <a:rPr lang="fr-FR" sz="2800" dirty="0" smtClean="0"/>
              <a:t> </a:t>
            </a:r>
            <a:r>
              <a:rPr lang="fr-FR" sz="2800" dirty="0" err="1" smtClean="0"/>
              <a:t>railway</a:t>
            </a:r>
            <a:r>
              <a:rPr lang="fr-FR" sz="2800" dirty="0" smtClean="0"/>
              <a:t> station to Lille </a:t>
            </a:r>
            <a:r>
              <a:rPr lang="fr-FR" sz="2800" dirty="0" err="1" smtClean="0"/>
              <a:t>is</a:t>
            </a:r>
            <a:r>
              <a:rPr lang="fr-FR" sz="2800" dirty="0" smtClean="0"/>
              <a:t> Brussels-South (15 </a:t>
            </a:r>
            <a:r>
              <a:rPr lang="fr-FR" sz="2800" dirty="0" err="1" smtClean="0"/>
              <a:t>mins</a:t>
            </a:r>
            <a:r>
              <a:rPr lang="fr-FR" sz="2800" dirty="0" smtClean="0"/>
              <a:t> by local </a:t>
            </a:r>
            <a:r>
              <a:rPr lang="fr-FR" sz="2800" dirty="0" err="1" smtClean="0"/>
              <a:t>railway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airport</a:t>
            </a:r>
            <a:r>
              <a:rPr lang="fr-FR" sz="2800" dirty="0" smtClean="0"/>
              <a:t>). The </a:t>
            </a:r>
            <a:r>
              <a:rPr lang="fr-FR" sz="2800" dirty="0" err="1" smtClean="0"/>
              <a:t>journey</a:t>
            </a:r>
            <a:r>
              <a:rPr lang="fr-FR" sz="2800" dirty="0" smtClean="0"/>
              <a:t> to Lille </a:t>
            </a:r>
            <a:r>
              <a:rPr lang="fr-FR" sz="2800" dirty="0" err="1" smtClean="0"/>
              <a:t>takes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40 </a:t>
            </a:r>
            <a:r>
              <a:rPr lang="fr-FR" sz="2800" dirty="0" err="1" smtClean="0"/>
              <a:t>mins</a:t>
            </a:r>
            <a:r>
              <a:rPr lang="fr-FR" sz="2800" dirty="0" smtClean="0"/>
              <a:t> and 1,5 </a:t>
            </a:r>
            <a:r>
              <a:rPr lang="fr-FR" sz="2800" dirty="0" err="1" smtClean="0"/>
              <a:t>hr</a:t>
            </a:r>
            <a:r>
              <a:rPr lang="fr-FR" sz="2800" dirty="0" smtClean="0"/>
              <a:t>)</a:t>
            </a:r>
          </a:p>
          <a:p>
            <a:pPr>
              <a:buFontTx/>
              <a:buChar char="-"/>
            </a:pPr>
            <a:r>
              <a:rPr lang="fr-FR" sz="2800" dirty="0" smtClean="0"/>
              <a:t>Brussels Charleroi (</a:t>
            </a:r>
            <a:r>
              <a:rPr lang="fr-FR" sz="2800" dirty="0" err="1" smtClean="0"/>
              <a:t>ryanair</a:t>
            </a:r>
            <a:r>
              <a:rPr lang="fr-FR" sz="2800" dirty="0" smtClean="0"/>
              <a:t>) : </a:t>
            </a:r>
            <a:r>
              <a:rPr lang="en-US" sz="2800" dirty="0" smtClean="0"/>
              <a:t>we can take you to school and hotel by mini bus</a:t>
            </a:r>
          </a:p>
          <a:p>
            <a:pPr>
              <a:buFontTx/>
              <a:buChar char="-"/>
            </a:pPr>
            <a:r>
              <a:rPr lang="fr-FR" sz="2800" dirty="0" smtClean="0"/>
              <a:t> Paris Roissy Charles de Gaulle,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railway</a:t>
            </a:r>
            <a:r>
              <a:rPr lang="fr-FR" sz="2800" dirty="0" smtClean="0"/>
              <a:t> to Lille in 50 </a:t>
            </a:r>
            <a:r>
              <a:rPr lang="fr-FR" sz="2800" dirty="0" err="1" smtClean="0"/>
              <a:t>mins</a:t>
            </a: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r>
              <a:rPr lang="en-US" sz="2800" dirty="0" smtClean="0"/>
              <a:t>people from our team will be present at the Lille railway  station to take you to school and hotel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ccorhotels.com/photos/0918v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96598" cy="2852936"/>
          </a:xfrm>
          <a:prstGeom prst="rect">
            <a:avLst/>
          </a:prstGeom>
          <a:noFill/>
        </p:spPr>
      </p:pic>
      <p:pic>
        <p:nvPicPr>
          <p:cNvPr id="14340" name="Picture 4" descr="http://www.accorhotels.com/photos/0918v00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963493"/>
            <a:ext cx="3851920" cy="2894508"/>
          </a:xfrm>
          <a:prstGeom prst="rect">
            <a:avLst/>
          </a:prstGeom>
          <a:noFill/>
        </p:spPr>
      </p:pic>
      <p:pic>
        <p:nvPicPr>
          <p:cNvPr id="14342" name="Picture 6" descr="http://www.accorhotels.com/photos/0918u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0"/>
            <a:ext cx="3779912" cy="284039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51520" y="3717032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Novotel</a:t>
            </a:r>
            <a:r>
              <a:rPr lang="en-US" sz="3600" dirty="0" smtClean="0"/>
              <a:t> Lille Centre is located in the center of Lille, just minutes from the train stations and old city.</a:t>
            </a:r>
          </a:p>
          <a:p>
            <a:endParaRPr lang="fr-F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lfholidays.com/Media/images/hotels/1908/15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6200"/>
            <a:ext cx="2771800" cy="2771800"/>
          </a:xfrm>
          <a:prstGeom prst="rect">
            <a:avLst/>
          </a:prstGeom>
          <a:noFill/>
        </p:spPr>
      </p:pic>
      <p:pic>
        <p:nvPicPr>
          <p:cNvPr id="2" name="Image 1"/>
          <p:cNvPicPr/>
          <p:nvPr/>
        </p:nvPicPr>
        <p:blipFill>
          <a:blip r:embed="rId4" cstate="print"/>
          <a:srcRect l="37279" t="26575" r="8858" b="9350"/>
          <a:stretch>
            <a:fillRect/>
          </a:stretch>
        </p:blipFill>
        <p:spPr bwMode="auto">
          <a:xfrm>
            <a:off x="2195736" y="1484784"/>
            <a:ext cx="446449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1691680" y="4653136"/>
            <a:ext cx="1440160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http://i.pbase.com/g6/09/515909/2/79482140.Q8PN9wrG.jpg"/>
          <p:cNvPicPr>
            <a:picLocks noChangeAspect="1" noChangeArrowheads="1"/>
          </p:cNvPicPr>
          <p:nvPr/>
        </p:nvPicPr>
        <p:blipFill>
          <a:blip r:embed="rId5" cstate="print"/>
          <a:srcRect l="13287" r="11811"/>
          <a:stretch>
            <a:fillRect/>
          </a:stretch>
        </p:blipFill>
        <p:spPr bwMode="auto">
          <a:xfrm>
            <a:off x="5827362" y="0"/>
            <a:ext cx="3316638" cy="2713969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flipH="1">
            <a:off x="5076056" y="2276872"/>
            <a:ext cx="1584176" cy="21602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regisbouchez.lyonne-blog.com/share/Lille%202008%20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43808" cy="2132856"/>
          </a:xfrm>
          <a:prstGeom prst="rect">
            <a:avLst/>
          </a:prstGeom>
          <a:noFill/>
        </p:spPr>
      </p:pic>
      <p:cxnSp>
        <p:nvCxnSpPr>
          <p:cNvPr id="10" name="Connecteur droit avec flèche 9"/>
          <p:cNvCxnSpPr/>
          <p:nvPr/>
        </p:nvCxnSpPr>
        <p:spPr>
          <a:xfrm>
            <a:off x="2699792" y="1628800"/>
            <a:ext cx="1800200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www.itineraire-metro.fr/photos-villes/lille/100822/maxi/DSCN48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6249" y="4509120"/>
            <a:ext cx="3127750" cy="2348880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 flipH="1" flipV="1">
            <a:off x="5220072" y="4941168"/>
            <a:ext cx="108012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227687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Old</a:t>
            </a:r>
            <a:r>
              <a:rPr lang="fr-FR" dirty="0" smtClean="0"/>
              <a:t> city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411760" y="616530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Hotel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020272" y="2852936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City center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283968" y="616530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Shopping center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staminets.fr/EstaImages/008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7328" cy="3501008"/>
          </a:xfrm>
          <a:prstGeom prst="rect">
            <a:avLst/>
          </a:prstGeom>
          <a:noFill/>
        </p:spPr>
      </p:pic>
      <p:pic>
        <p:nvPicPr>
          <p:cNvPr id="17412" name="Picture 4" descr="http://les.tresors.de.lys.free.fr/grenier.les.tresors.de.lys/arras_suite_valentinette/armentieres/4_beffroi_armentieres.JPG"/>
          <p:cNvPicPr>
            <a:picLocks noChangeAspect="1" noChangeArrowheads="1"/>
          </p:cNvPicPr>
          <p:nvPr/>
        </p:nvPicPr>
        <p:blipFill>
          <a:blip r:embed="rId3" cstate="print"/>
          <a:srcRect r="16831"/>
          <a:stretch>
            <a:fillRect/>
          </a:stretch>
        </p:blipFill>
        <p:spPr bwMode="auto">
          <a:xfrm>
            <a:off x="4742820" y="0"/>
            <a:ext cx="4401180" cy="3522540"/>
          </a:xfrm>
          <a:prstGeom prst="rect">
            <a:avLst/>
          </a:prstGeom>
          <a:noFill/>
        </p:spPr>
      </p:pic>
      <p:pic>
        <p:nvPicPr>
          <p:cNvPr id="17414" name="Picture 6" descr="http://armentieres.free.fr/viva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4415418" cy="2708920"/>
          </a:xfrm>
          <a:prstGeom prst="rect">
            <a:avLst/>
          </a:prstGeom>
          <a:noFill/>
        </p:spPr>
      </p:pic>
      <p:pic>
        <p:nvPicPr>
          <p:cNvPr id="17416" name="Picture 8" descr="http://i.pbase.com/g6/09/515909/2/79482140.Q8PN9w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144031"/>
            <a:ext cx="4427984" cy="2713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764704"/>
          <a:ext cx="9144002" cy="5870826"/>
        </p:xfrm>
        <a:graphic>
          <a:graphicData uri="http://schemas.openxmlformats.org/drawingml/2006/table">
            <a:tbl>
              <a:tblPr/>
              <a:tblGrid>
                <a:gridCol w="1966415"/>
                <a:gridCol w="1966415"/>
                <a:gridCol w="1966415"/>
                <a:gridCol w="1966415"/>
                <a:gridCol w="1278342"/>
              </a:tblGrid>
              <a:tr h="4500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Wenesday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8th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Thursday 9th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Friday 10th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Saturday 11th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Sunday 12th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72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Travelling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day</a:t>
                      </a:r>
                      <a:endParaRPr lang="fr-F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9h30 – 10h30 :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opening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ceremony</a:t>
                      </a:r>
                      <a:endParaRPr lang="fr-F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11h00 coffee break </a:t>
                      </a:r>
                      <a:endParaRPr lang="fr-F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11h30-13h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presentation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of french school system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8h30 10h30 : </a:t>
                      </a: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working session </a:t>
                      </a: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10h30 coffee break</a:t>
                      </a: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11h – 13h : </a:t>
                      </a: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working session </a:t>
                      </a: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Travelling day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13h lunch at school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13h 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lunch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at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school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016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14h : working session 1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15h30 : coffee break </a:t>
                      </a: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16h00 : </a:t>
                      </a: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working session </a:t>
                      </a: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14h -16 h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working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session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Free time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0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Buffet in the evening in the hotel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>
                          <a:latin typeface="Times New Roman"/>
                          <a:ea typeface="Times New Roman"/>
                          <a:cs typeface="Times New Roman"/>
                        </a:rPr>
                        <a:t>18h30 : dinner in a traditionnel restaurant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18h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museum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and restaurant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17h30 :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reception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in City Hall of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Armentieres</a:t>
                      </a:r>
                      <a:endParaRPr lang="fr-F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19h00 : </a:t>
                      </a:r>
                      <a:r>
                        <a:rPr lang="fr-F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farewell</a:t>
                      </a:r>
                      <a:r>
                        <a:rPr lang="fr-FR" sz="1800" dirty="0">
                          <a:latin typeface="Times New Roman"/>
                          <a:ea typeface="Times New Roman"/>
                          <a:cs typeface="Times New Roman"/>
                        </a:rPr>
                        <a:t> party</a:t>
                      </a:r>
                    </a:p>
                  </a:txBody>
                  <a:tcPr marL="49941" marR="49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248</Words>
  <Application>Microsoft Macintosh PowerPoint</Application>
  <PresentationFormat>Diavoorstelling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Apex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Institution Saint Jude - Armentières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lyc-respup</dc:creator>
  <cp:lastModifiedBy>Hans Vanhulle</cp:lastModifiedBy>
  <cp:revision>11</cp:revision>
  <dcterms:created xsi:type="dcterms:W3CDTF">2012-03-28T06:49:20Z</dcterms:created>
  <dcterms:modified xsi:type="dcterms:W3CDTF">2012-05-11T08:56:16Z</dcterms:modified>
</cp:coreProperties>
</file>