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47BF66F-C56C-494A-8792-EC2927B60CCD}" type="datetimeFigureOut">
              <a:rPr lang="sk-SK" smtClean="0"/>
              <a:t>8. 11. 2012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2760CBD-271B-4A00-AEC8-8FECFE654AB2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66868" y="2420888"/>
            <a:ext cx="5105400" cy="980680"/>
          </a:xfrm>
        </p:spPr>
        <p:txBody>
          <a:bodyPr/>
          <a:lstStyle/>
          <a:p>
            <a:r>
              <a:rPr lang="sk-SK" dirty="0" smtClean="0"/>
              <a:t>AD(H)D</a:t>
            </a:r>
            <a:endParaRPr lang="sk-SK" dirty="0"/>
          </a:p>
        </p:txBody>
      </p:sp>
      <p:pic>
        <p:nvPicPr>
          <p:cNvPr id="19458" name="Picture 2" descr="http://www.adhd.org.nz/ADHD%20logo%20colou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766" y="2996952"/>
            <a:ext cx="4007500" cy="34137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BlokTextu 4"/>
          <p:cNvSpPr txBox="1"/>
          <p:nvPr/>
        </p:nvSpPr>
        <p:spPr>
          <a:xfrm>
            <a:off x="5148064" y="4293096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Sarah</a:t>
            </a:r>
            <a:r>
              <a:rPr lang="sk-SK" dirty="0" smtClean="0"/>
              <a:t> </a:t>
            </a:r>
            <a:r>
              <a:rPr lang="sk-SK" dirty="0" err="1" smtClean="0"/>
              <a:t>De</a:t>
            </a:r>
            <a:r>
              <a:rPr lang="sk-SK" dirty="0" smtClean="0"/>
              <a:t> </a:t>
            </a:r>
            <a:r>
              <a:rPr lang="sk-SK" dirty="0" err="1" smtClean="0"/>
              <a:t>Visscher</a:t>
            </a:r>
            <a:endParaRPr lang="sk-SK" dirty="0" smtClean="0"/>
          </a:p>
          <a:p>
            <a:r>
              <a:rPr lang="sk-SK" dirty="0" smtClean="0"/>
              <a:t>Tamara </a:t>
            </a:r>
            <a:r>
              <a:rPr lang="sk-SK" dirty="0" err="1" smtClean="0"/>
              <a:t>Verboom</a:t>
            </a:r>
            <a:endParaRPr lang="sk-SK" dirty="0" smtClean="0"/>
          </a:p>
          <a:p>
            <a:r>
              <a:rPr lang="sk-SK" dirty="0" smtClean="0"/>
              <a:t>Martin Málek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Summary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Symptoms</a:t>
            </a:r>
            <a:r>
              <a:rPr lang="sk-SK" dirty="0" smtClean="0"/>
              <a:t> 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>
                <a:latin typeface="Trebuchet MS (Text)"/>
              </a:rPr>
              <a:t>Easily</a:t>
            </a:r>
            <a:r>
              <a:rPr lang="sk-SK" dirty="0" smtClean="0">
                <a:latin typeface="Trebuchet MS (Text)"/>
              </a:rPr>
              <a:t> </a:t>
            </a:r>
            <a:r>
              <a:rPr lang="sk-SK" dirty="0" err="1" smtClean="0">
                <a:latin typeface="Trebuchet MS (Text)"/>
              </a:rPr>
              <a:t>distracted</a:t>
            </a:r>
            <a:endParaRPr lang="sk-SK" dirty="0" smtClean="0">
              <a:latin typeface="Trebuchet MS (Text)"/>
            </a:endParaRPr>
          </a:p>
          <a:p>
            <a:r>
              <a:rPr lang="sk-SK" dirty="0" smtClean="0"/>
              <a:t>Miss </a:t>
            </a:r>
            <a:r>
              <a:rPr lang="sk-SK" dirty="0" err="1" smtClean="0"/>
              <a:t>details</a:t>
            </a:r>
            <a:endParaRPr lang="sk-SK" dirty="0" smtClean="0"/>
          </a:p>
          <a:p>
            <a:r>
              <a:rPr lang="sk-SK" dirty="0" err="1" smtClean="0"/>
              <a:t>Daydreaming</a:t>
            </a:r>
            <a:endParaRPr lang="sk-SK" dirty="0" smtClean="0"/>
          </a:p>
          <a:p>
            <a:r>
              <a:rPr lang="sk-SK" dirty="0" err="1" smtClean="0"/>
              <a:t>Trouble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sit</a:t>
            </a:r>
            <a:r>
              <a:rPr lang="sk-SK" dirty="0" smtClean="0"/>
              <a:t> </a:t>
            </a:r>
            <a:r>
              <a:rPr lang="sk-SK" dirty="0" err="1" smtClean="0"/>
              <a:t>still</a:t>
            </a:r>
            <a:r>
              <a:rPr lang="sk-SK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impatient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Talk</a:t>
            </a:r>
            <a:r>
              <a:rPr lang="sk-SK" dirty="0" smtClean="0"/>
              <a:t> nonstop</a:t>
            </a:r>
          </a:p>
          <a:p>
            <a:r>
              <a:rPr lang="sk-SK" dirty="0" err="1" smtClean="0"/>
              <a:t>Etc</a:t>
            </a:r>
            <a:r>
              <a:rPr lang="sk-SK" dirty="0" smtClean="0"/>
              <a:t>.</a:t>
            </a:r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</p:txBody>
      </p:sp>
      <p:pic>
        <p:nvPicPr>
          <p:cNvPr id="6146" name="Picture 2" descr="http://www.thecamreport.com/images/adhd-182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789040"/>
            <a:ext cx="3067050" cy="28765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Pupil</a:t>
            </a:r>
            <a:r>
              <a:rPr lang="sk-SK" dirty="0" smtClean="0"/>
              <a:t> to </a:t>
            </a:r>
            <a:r>
              <a:rPr lang="sk-SK" dirty="0" err="1" smtClean="0"/>
              <a:t>Pupil</a:t>
            </a:r>
            <a:r>
              <a:rPr lang="sk-SK" dirty="0" smtClean="0"/>
              <a:t> : to do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556792"/>
            <a:ext cx="7239000" cy="4846320"/>
          </a:xfrm>
        </p:spPr>
        <p:txBody>
          <a:bodyPr/>
          <a:lstStyle/>
          <a:p>
            <a:r>
              <a:rPr lang="sk-SK" dirty="0" err="1" smtClean="0"/>
              <a:t>Act</a:t>
            </a:r>
            <a:r>
              <a:rPr lang="sk-SK" dirty="0" smtClean="0"/>
              <a:t> </a:t>
            </a:r>
            <a:r>
              <a:rPr lang="sk-SK" dirty="0" err="1" smtClean="0"/>
              <a:t>normally</a:t>
            </a:r>
            <a:endParaRPr lang="sk-SK" dirty="0" smtClean="0"/>
          </a:p>
          <a:p>
            <a:r>
              <a:rPr lang="sk-SK" dirty="0" err="1" smtClean="0"/>
              <a:t>Keep</a:t>
            </a:r>
            <a:r>
              <a:rPr lang="sk-SK" dirty="0" smtClean="0"/>
              <a:t> </a:t>
            </a:r>
            <a:r>
              <a:rPr lang="sk-SK" dirty="0" err="1" smtClean="0"/>
              <a:t>calm</a:t>
            </a:r>
            <a:endParaRPr lang="sk-SK" dirty="0" smtClean="0"/>
          </a:p>
          <a:p>
            <a:r>
              <a:rPr lang="sk-SK" dirty="0" err="1" smtClean="0"/>
              <a:t>When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person in </a:t>
            </a:r>
            <a:r>
              <a:rPr lang="sk-SK" dirty="0" err="1" smtClean="0"/>
              <a:t>question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very</a:t>
            </a:r>
            <a:r>
              <a:rPr lang="sk-SK" dirty="0" smtClean="0"/>
              <a:t> </a:t>
            </a:r>
            <a:r>
              <a:rPr lang="sk-SK" dirty="0" err="1" smtClean="0"/>
              <a:t>irritating</a:t>
            </a:r>
            <a:r>
              <a:rPr lang="sk-SK" dirty="0" smtClean="0"/>
              <a:t> and </a:t>
            </a:r>
            <a:r>
              <a:rPr lang="sk-SK" dirty="0" err="1" smtClean="0"/>
              <a:t>you</a:t>
            </a:r>
            <a:r>
              <a:rPr lang="sk-SK" dirty="0" smtClean="0"/>
              <a:t> </a:t>
            </a:r>
            <a:r>
              <a:rPr lang="sk-SK" dirty="0" err="1" smtClean="0"/>
              <a:t>can‘t</a:t>
            </a:r>
            <a:r>
              <a:rPr lang="sk-SK" dirty="0" smtClean="0"/>
              <a:t> </a:t>
            </a:r>
            <a:r>
              <a:rPr lang="sk-SK" dirty="0" err="1" smtClean="0"/>
              <a:t>handle</a:t>
            </a:r>
            <a:r>
              <a:rPr lang="sk-SK" dirty="0" smtClean="0"/>
              <a:t> </a:t>
            </a:r>
            <a:r>
              <a:rPr lang="sk-SK" dirty="0" err="1" smtClean="0"/>
              <a:t>it</a:t>
            </a:r>
            <a:r>
              <a:rPr lang="sk-SK" dirty="0" smtClean="0"/>
              <a:t>,</a:t>
            </a:r>
            <a:r>
              <a:rPr lang="sk-SK" dirty="0" smtClean="0"/>
              <a:t> just </a:t>
            </a:r>
            <a:r>
              <a:rPr lang="sk-SK" dirty="0" err="1" smtClean="0"/>
              <a:t>ignore</a:t>
            </a:r>
            <a:endParaRPr lang="sk-SK" dirty="0" smtClean="0"/>
          </a:p>
          <a:p>
            <a:r>
              <a:rPr lang="sk-SK" dirty="0" smtClean="0"/>
              <a:t>Let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teachers</a:t>
            </a:r>
            <a:r>
              <a:rPr lang="sk-SK" dirty="0" smtClean="0"/>
              <a:t> </a:t>
            </a:r>
            <a:r>
              <a:rPr lang="sk-SK" dirty="0" err="1" smtClean="0"/>
              <a:t>handle</a:t>
            </a:r>
            <a:r>
              <a:rPr lang="sk-SK" dirty="0" smtClean="0"/>
              <a:t> </a:t>
            </a:r>
            <a:r>
              <a:rPr lang="sk-SK" dirty="0" err="1" smtClean="0"/>
              <a:t>it</a:t>
            </a:r>
            <a:endParaRPr lang="sk-SK" dirty="0" smtClean="0"/>
          </a:p>
          <a:p>
            <a:endParaRPr lang="sk-SK" dirty="0" smtClean="0"/>
          </a:p>
        </p:txBody>
      </p:sp>
      <p:pic>
        <p:nvPicPr>
          <p:cNvPr id="5122" name="Picture 2" descr="http://images5.fanpop.com/image/photos/31700000/keep-calm-333-random-31797611-600-600.jpg"/>
          <p:cNvPicPr>
            <a:picLocks noChangeAspect="1" noChangeArrowheads="1"/>
          </p:cNvPicPr>
          <p:nvPr/>
        </p:nvPicPr>
        <p:blipFill>
          <a:blip r:embed="rId2" cstate="print"/>
          <a:srcRect l="14279" r="15162" b="46179"/>
          <a:stretch>
            <a:fillRect/>
          </a:stretch>
        </p:blipFill>
        <p:spPr bwMode="auto">
          <a:xfrm>
            <a:off x="4860032" y="3573016"/>
            <a:ext cx="4032448" cy="3075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Pupil</a:t>
            </a:r>
            <a:r>
              <a:rPr lang="sk-SK" dirty="0" smtClean="0"/>
              <a:t> to </a:t>
            </a:r>
            <a:r>
              <a:rPr lang="sk-SK" dirty="0" err="1" smtClean="0"/>
              <a:t>pupil</a:t>
            </a:r>
            <a:r>
              <a:rPr lang="sk-SK" dirty="0" smtClean="0"/>
              <a:t> </a:t>
            </a:r>
            <a:r>
              <a:rPr lang="sk-SK" dirty="0" smtClean="0"/>
              <a:t>: to </a:t>
            </a:r>
            <a:r>
              <a:rPr lang="sk-SK" dirty="0" err="1" smtClean="0"/>
              <a:t>not</a:t>
            </a:r>
            <a:r>
              <a:rPr lang="sk-SK" dirty="0" smtClean="0"/>
              <a:t> do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Laugh</a:t>
            </a:r>
            <a:r>
              <a:rPr lang="sk-SK" dirty="0" smtClean="0"/>
              <a:t> </a:t>
            </a:r>
            <a:r>
              <a:rPr lang="sk-SK" dirty="0" err="1" smtClean="0"/>
              <a:t>at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person in </a:t>
            </a:r>
            <a:r>
              <a:rPr lang="sk-SK" dirty="0" err="1" smtClean="0"/>
              <a:t>question</a:t>
            </a:r>
            <a:endParaRPr lang="sk-SK" dirty="0" smtClean="0"/>
          </a:p>
          <a:p>
            <a:r>
              <a:rPr lang="sk-SK" dirty="0" err="1" smtClean="0"/>
              <a:t>Go</a:t>
            </a:r>
            <a:r>
              <a:rPr lang="sk-SK" dirty="0" smtClean="0"/>
              <a:t> </a:t>
            </a:r>
            <a:r>
              <a:rPr lang="sk-SK" dirty="0" err="1" smtClean="0"/>
              <a:t>into</a:t>
            </a:r>
            <a:r>
              <a:rPr lang="sk-SK" dirty="0" smtClean="0"/>
              <a:t> </a:t>
            </a:r>
            <a:r>
              <a:rPr lang="sk-SK" dirty="0" err="1" smtClean="0"/>
              <a:t>it</a:t>
            </a:r>
            <a:endParaRPr lang="sk-SK" dirty="0" smtClean="0"/>
          </a:p>
          <a:p>
            <a:r>
              <a:rPr lang="sk-SK" dirty="0" err="1" smtClean="0"/>
              <a:t>Bully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person</a:t>
            </a:r>
            <a:endParaRPr lang="sk-SK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hetailboard.com/files/2011/07/trainin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4579" y="2348880"/>
            <a:ext cx="3359421" cy="4171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Expectation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Teachers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NOW</a:t>
            </a:r>
            <a:r>
              <a:rPr lang="sk-SK" dirty="0" smtClean="0"/>
              <a:t>: a </a:t>
            </a:r>
            <a:r>
              <a:rPr lang="sk-SK" dirty="0" err="1" smtClean="0"/>
              <a:t>paper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informations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teachers</a:t>
            </a:r>
            <a:r>
              <a:rPr lang="sk-SK" dirty="0" smtClean="0"/>
              <a:t> </a:t>
            </a:r>
            <a:r>
              <a:rPr lang="sk-SK" dirty="0" err="1" smtClean="0"/>
              <a:t>how</a:t>
            </a:r>
            <a:r>
              <a:rPr lang="sk-SK" dirty="0" smtClean="0"/>
              <a:t> to </a:t>
            </a:r>
            <a:r>
              <a:rPr lang="sk-SK" dirty="0" err="1" smtClean="0"/>
              <a:t>react</a:t>
            </a:r>
            <a:endParaRPr lang="sk-SK" dirty="0" smtClean="0"/>
          </a:p>
          <a:p>
            <a:endParaRPr lang="sk-SK" dirty="0" smtClean="0"/>
          </a:p>
          <a:p>
            <a:r>
              <a:rPr lang="sk-SK" b="1" dirty="0" smtClean="0"/>
              <a:t>IDEA FOR THE FUTURE</a:t>
            </a:r>
            <a:r>
              <a:rPr lang="sk-SK" dirty="0" smtClean="0"/>
              <a:t>: </a:t>
            </a:r>
            <a:r>
              <a:rPr lang="sk-SK" dirty="0" err="1" smtClean="0"/>
              <a:t>Special</a:t>
            </a:r>
            <a:r>
              <a:rPr lang="sk-SK" dirty="0" smtClean="0"/>
              <a:t> </a:t>
            </a:r>
            <a:r>
              <a:rPr lang="sk-SK" dirty="0" err="1" smtClean="0"/>
              <a:t>training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teachers</a:t>
            </a:r>
            <a:r>
              <a:rPr lang="sk-SK" dirty="0" smtClean="0"/>
              <a:t>, so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know</a:t>
            </a:r>
            <a:r>
              <a:rPr lang="sk-SK" dirty="0" smtClean="0"/>
              <a:t> </a:t>
            </a:r>
            <a:r>
              <a:rPr lang="sk-SK" dirty="0" err="1" smtClean="0"/>
              <a:t>how</a:t>
            </a:r>
            <a:r>
              <a:rPr lang="sk-SK" dirty="0" smtClean="0"/>
              <a:t> to </a:t>
            </a:r>
            <a:r>
              <a:rPr lang="sk-SK" dirty="0" err="1" smtClean="0"/>
              <a:t>respond</a:t>
            </a:r>
            <a:r>
              <a:rPr lang="sk-SK" dirty="0" smtClean="0"/>
              <a:t> </a:t>
            </a:r>
            <a:r>
              <a:rPr lang="sk-SK" dirty="0" err="1" smtClean="0"/>
              <a:t>immediately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School</a:t>
            </a:r>
            <a:r>
              <a:rPr lang="sk-SK" dirty="0" smtClean="0"/>
              <a:t> </a:t>
            </a:r>
            <a:r>
              <a:rPr lang="sk-SK" dirty="0" err="1" smtClean="0"/>
              <a:t>Strategies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>
              <a:buNone/>
            </a:pPr>
            <a:r>
              <a:rPr lang="sk-SK" dirty="0" err="1" smtClean="0"/>
              <a:t>Good</a:t>
            </a:r>
            <a:r>
              <a:rPr lang="sk-SK" dirty="0" smtClean="0"/>
              <a:t>:</a:t>
            </a:r>
          </a:p>
          <a:p>
            <a:r>
              <a:rPr lang="sk-SK" sz="2800" dirty="0" err="1" smtClean="0"/>
              <a:t>Involvement</a:t>
            </a:r>
            <a:r>
              <a:rPr lang="sk-SK" sz="2800" dirty="0" smtClean="0"/>
              <a:t> </a:t>
            </a:r>
            <a:r>
              <a:rPr lang="sk-SK" sz="2800" dirty="0" err="1" smtClean="0"/>
              <a:t>of</a:t>
            </a:r>
            <a:r>
              <a:rPr lang="sk-SK" sz="2800" dirty="0" smtClean="0"/>
              <a:t> </a:t>
            </a:r>
            <a:r>
              <a:rPr lang="sk-SK" sz="2800" dirty="0" err="1" smtClean="0"/>
              <a:t>parents</a:t>
            </a:r>
            <a:endParaRPr lang="sk-SK" sz="2800" dirty="0" smtClean="0"/>
          </a:p>
          <a:p>
            <a:r>
              <a:rPr lang="sk-SK" sz="2800" dirty="0" err="1" smtClean="0"/>
              <a:t>Little</a:t>
            </a:r>
            <a:r>
              <a:rPr lang="sk-SK" sz="2800" dirty="0" smtClean="0"/>
              <a:t> </a:t>
            </a:r>
            <a:r>
              <a:rPr lang="sk-SK" sz="2800" dirty="0" err="1" smtClean="0"/>
              <a:t>breaks</a:t>
            </a:r>
            <a:endParaRPr lang="sk-SK" sz="2800" dirty="0" smtClean="0"/>
          </a:p>
          <a:p>
            <a:r>
              <a:rPr lang="sk-SK" sz="2800" dirty="0" smtClean="0"/>
              <a:t>Extra </a:t>
            </a:r>
            <a:r>
              <a:rPr lang="sk-SK" sz="2800" dirty="0" err="1" smtClean="0"/>
              <a:t>lessons</a:t>
            </a:r>
            <a:endParaRPr lang="sk-SK" sz="2800" dirty="0" smtClean="0"/>
          </a:p>
          <a:p>
            <a:r>
              <a:rPr lang="sk-SK" sz="2800" dirty="0" err="1" smtClean="0"/>
              <a:t>Special</a:t>
            </a:r>
            <a:r>
              <a:rPr lang="sk-SK" sz="2800" dirty="0" smtClean="0"/>
              <a:t> </a:t>
            </a:r>
            <a:r>
              <a:rPr lang="sk-SK" sz="2800" dirty="0" err="1" smtClean="0"/>
              <a:t>coaching</a:t>
            </a:r>
            <a:r>
              <a:rPr lang="sk-SK" sz="2800" dirty="0" smtClean="0"/>
              <a:t> </a:t>
            </a:r>
            <a:r>
              <a:rPr lang="sk-SK" sz="2800" dirty="0" err="1" smtClean="0"/>
              <a:t>from</a:t>
            </a:r>
            <a:r>
              <a:rPr lang="sk-SK" sz="2800" dirty="0" smtClean="0"/>
              <a:t> </a:t>
            </a:r>
            <a:r>
              <a:rPr lang="sk-SK" sz="2800" dirty="0" err="1" smtClean="0"/>
              <a:t>special</a:t>
            </a:r>
            <a:r>
              <a:rPr lang="sk-SK" sz="2800" dirty="0" smtClean="0"/>
              <a:t> person</a:t>
            </a:r>
          </a:p>
          <a:p>
            <a:r>
              <a:rPr lang="sk-SK" sz="2800" dirty="0" err="1" smtClean="0"/>
              <a:t>Shorter</a:t>
            </a:r>
            <a:r>
              <a:rPr lang="sk-SK" sz="2800" dirty="0" smtClean="0"/>
              <a:t> </a:t>
            </a:r>
            <a:r>
              <a:rPr lang="sk-SK" sz="2800" dirty="0" err="1" smtClean="0"/>
              <a:t>assigments</a:t>
            </a:r>
            <a:r>
              <a:rPr lang="sk-SK" sz="2800" dirty="0" smtClean="0"/>
              <a:t>/test</a:t>
            </a:r>
          </a:p>
          <a:p>
            <a:r>
              <a:rPr lang="sk-SK" sz="2800" dirty="0" err="1" smtClean="0"/>
              <a:t>Different</a:t>
            </a:r>
            <a:r>
              <a:rPr lang="sk-SK" sz="2800" dirty="0" smtClean="0"/>
              <a:t> </a:t>
            </a:r>
            <a:r>
              <a:rPr lang="sk-SK" sz="2800" dirty="0" err="1" smtClean="0"/>
              <a:t>method</a:t>
            </a:r>
            <a:r>
              <a:rPr lang="sk-SK" sz="2800" dirty="0" smtClean="0"/>
              <a:t> </a:t>
            </a:r>
            <a:r>
              <a:rPr lang="sk-SK" sz="2800" dirty="0" err="1" smtClean="0"/>
              <a:t>of</a:t>
            </a:r>
            <a:r>
              <a:rPr lang="sk-SK" sz="2800" dirty="0" smtClean="0"/>
              <a:t> </a:t>
            </a:r>
            <a:r>
              <a:rPr lang="sk-SK" sz="2800" dirty="0" err="1" smtClean="0"/>
              <a:t>questioning</a:t>
            </a:r>
            <a:endParaRPr lang="sk-SK" dirty="0" smtClean="0"/>
          </a:p>
          <a:p>
            <a:r>
              <a:rPr lang="sk-SK" sz="2800" dirty="0" err="1" smtClean="0"/>
              <a:t>Separate</a:t>
            </a:r>
            <a:r>
              <a:rPr lang="sk-SK" sz="2800" dirty="0" smtClean="0"/>
              <a:t> </a:t>
            </a:r>
            <a:r>
              <a:rPr lang="sk-SK" sz="2800" dirty="0" err="1" smtClean="0"/>
              <a:t>examination</a:t>
            </a:r>
            <a:r>
              <a:rPr lang="sk-SK" sz="2800" dirty="0" smtClean="0"/>
              <a:t> </a:t>
            </a:r>
            <a:r>
              <a:rPr lang="sk-SK" sz="2800" dirty="0" err="1" smtClean="0"/>
              <a:t>area</a:t>
            </a:r>
            <a:endParaRPr lang="sk-SK" sz="2800" dirty="0" smtClean="0"/>
          </a:p>
          <a:p>
            <a:pPr>
              <a:buNone/>
            </a:pPr>
            <a:endParaRPr lang="sk-SK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School</a:t>
            </a:r>
            <a:r>
              <a:rPr lang="sk-SK" dirty="0" smtClean="0"/>
              <a:t> </a:t>
            </a:r>
            <a:r>
              <a:rPr lang="sk-SK" dirty="0" err="1" smtClean="0"/>
              <a:t>STrategies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err="1" smtClean="0"/>
              <a:t>Bad</a:t>
            </a:r>
            <a:r>
              <a:rPr lang="sk-SK" dirty="0" smtClean="0"/>
              <a:t>:</a:t>
            </a:r>
          </a:p>
          <a:p>
            <a:r>
              <a:rPr lang="sk-SK" dirty="0" err="1" smtClean="0"/>
              <a:t>Alternative</a:t>
            </a:r>
            <a:r>
              <a:rPr lang="sk-SK" dirty="0" smtClean="0"/>
              <a:t> </a:t>
            </a:r>
            <a:r>
              <a:rPr lang="sk-SK" dirty="0" err="1" smtClean="0"/>
              <a:t>work</a:t>
            </a:r>
            <a:r>
              <a:rPr lang="sk-SK" dirty="0" smtClean="0"/>
              <a:t> in </a:t>
            </a:r>
            <a:r>
              <a:rPr lang="sk-SK" dirty="0" err="1" smtClean="0"/>
              <a:t>lesson</a:t>
            </a:r>
            <a:endParaRPr lang="sk-SK" dirty="0" smtClean="0"/>
          </a:p>
          <a:p>
            <a:r>
              <a:rPr lang="sk-SK" dirty="0" err="1" smtClean="0"/>
              <a:t>Reduced</a:t>
            </a:r>
            <a:r>
              <a:rPr lang="sk-SK" dirty="0" smtClean="0"/>
              <a:t> curriculum</a:t>
            </a:r>
          </a:p>
          <a:p>
            <a:r>
              <a:rPr lang="sk-SK" dirty="0" err="1" smtClean="0"/>
              <a:t>Use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laptops</a:t>
            </a:r>
            <a:endParaRPr lang="sk-SK" dirty="0" smtClean="0"/>
          </a:p>
          <a:p>
            <a:r>
              <a:rPr lang="sk-SK" dirty="0" err="1" smtClean="0"/>
              <a:t>Simplified</a:t>
            </a:r>
            <a:r>
              <a:rPr lang="sk-SK" dirty="0" smtClean="0"/>
              <a:t> </a:t>
            </a:r>
            <a:r>
              <a:rPr lang="sk-SK" dirty="0" err="1" smtClean="0"/>
              <a:t>tests</a:t>
            </a:r>
            <a:endParaRPr lang="sk-SK" dirty="0" smtClean="0"/>
          </a:p>
          <a:p>
            <a:r>
              <a:rPr lang="sk-SK" dirty="0" err="1" smtClean="0"/>
              <a:t>Extended</a:t>
            </a:r>
            <a:r>
              <a:rPr lang="sk-SK" dirty="0" smtClean="0"/>
              <a:t> </a:t>
            </a:r>
            <a:r>
              <a:rPr lang="sk-SK" dirty="0" err="1" smtClean="0"/>
              <a:t>time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assessements</a:t>
            </a:r>
            <a:r>
              <a:rPr lang="sk-SK" dirty="0" smtClean="0"/>
              <a:t> and </a:t>
            </a:r>
            <a:r>
              <a:rPr lang="sk-SK" dirty="0" err="1" smtClean="0"/>
              <a:t>tests</a:t>
            </a:r>
            <a:endParaRPr lang="sk-SK" dirty="0" smtClean="0"/>
          </a:p>
          <a:p>
            <a:r>
              <a:rPr lang="sk-SK" dirty="0" err="1" smtClean="0"/>
              <a:t>Different</a:t>
            </a:r>
            <a:r>
              <a:rPr lang="sk-SK" dirty="0" smtClean="0"/>
              <a:t> </a:t>
            </a:r>
            <a:r>
              <a:rPr lang="sk-SK" dirty="0" err="1" smtClean="0"/>
              <a:t>interpretation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marks</a:t>
            </a:r>
            <a:endParaRPr lang="sk-SK" dirty="0" smtClean="0"/>
          </a:p>
          <a:p>
            <a:r>
              <a:rPr lang="sk-SK" dirty="0" err="1" smtClean="0"/>
              <a:t>Not</a:t>
            </a:r>
            <a:r>
              <a:rPr lang="sk-SK" dirty="0" smtClean="0"/>
              <a:t> </a:t>
            </a:r>
            <a:r>
              <a:rPr lang="sk-SK" dirty="0" err="1" smtClean="0"/>
              <a:t>penalising</a:t>
            </a:r>
            <a:r>
              <a:rPr lang="sk-SK" dirty="0" smtClean="0"/>
              <a:t> </a:t>
            </a:r>
            <a:r>
              <a:rPr lang="sk-SK" dirty="0" err="1" smtClean="0"/>
              <a:t>students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handle</a:t>
            </a:r>
            <a:r>
              <a:rPr lang="sk-SK" dirty="0" smtClean="0"/>
              <a:t> in </a:t>
            </a:r>
            <a:r>
              <a:rPr lang="sk-SK" dirty="0" err="1" smtClean="0"/>
              <a:t>tasks</a:t>
            </a:r>
            <a:r>
              <a:rPr lang="sk-SK" dirty="0" smtClean="0"/>
              <a:t> </a:t>
            </a:r>
            <a:r>
              <a:rPr lang="sk-SK" dirty="0" err="1" smtClean="0"/>
              <a:t>too</a:t>
            </a:r>
            <a:r>
              <a:rPr lang="sk-SK" dirty="0" smtClean="0"/>
              <a:t> late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20482" name="Picture 2" descr="http://static.someecards.com/someecards/usercards/1339251508009_255383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71</TotalTime>
  <Words>171</Words>
  <Application>Microsoft Office PowerPoint</Application>
  <PresentationFormat>Prezentácia na obrazovke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Luxusný</vt:lpstr>
      <vt:lpstr>AD(H)D</vt:lpstr>
      <vt:lpstr>Summary Of the Symptoms :</vt:lpstr>
      <vt:lpstr>Pupil to Pupil : to do </vt:lpstr>
      <vt:lpstr>Pupil to pupil : to not do</vt:lpstr>
      <vt:lpstr>Expectation from Teachers</vt:lpstr>
      <vt:lpstr>School Strategies</vt:lpstr>
      <vt:lpstr>School STrategies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AD(H)D</dc:title>
  <dc:creator>Billy</dc:creator>
  <cp:lastModifiedBy>Billy</cp:lastModifiedBy>
  <cp:revision>8</cp:revision>
  <dcterms:created xsi:type="dcterms:W3CDTF">2012-11-08T10:11:31Z</dcterms:created>
  <dcterms:modified xsi:type="dcterms:W3CDTF">2012-11-08T11:22:59Z</dcterms:modified>
</cp:coreProperties>
</file>