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bov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afbeeldingen boven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ASD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Autistic</a:t>
            </a:r>
            <a:r>
              <a:rPr lang="nl-NL" dirty="0" smtClean="0"/>
              <a:t> Spectrum Disorder</a:t>
            </a:r>
          </a:p>
          <a:p>
            <a:pPr algn="l"/>
            <a:endParaRPr lang="nl-NL" dirty="0"/>
          </a:p>
          <a:p>
            <a:r>
              <a:rPr lang="nl-NL" dirty="0" err="1" smtClean="0"/>
              <a:t>By</a:t>
            </a:r>
            <a:r>
              <a:rPr lang="nl-NL" dirty="0" smtClean="0"/>
              <a:t> Emma, Ilona, Alexia, Ruben</a:t>
            </a:r>
          </a:p>
        </p:txBody>
      </p:sp>
    </p:spTree>
    <p:extLst>
      <p:ext uri="{BB962C8B-B14F-4D97-AF65-F5344CB8AC3E}">
        <p14:creationId xmlns:p14="http://schemas.microsoft.com/office/powerpoint/2010/main" val="2479289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I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try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help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Background information</a:t>
            </a:r>
          </a:p>
          <a:p>
            <a:r>
              <a:rPr lang="nl-NL" dirty="0"/>
              <a:t> </a:t>
            </a:r>
            <a:r>
              <a:rPr lang="nl-NL" dirty="0" err="1" smtClean="0"/>
              <a:t>Include</a:t>
            </a:r>
            <a:r>
              <a:rPr lang="nl-NL" dirty="0" smtClean="0"/>
              <a:t> the person in the class community</a:t>
            </a:r>
          </a:p>
          <a:p>
            <a:r>
              <a:rPr lang="nl-NL" dirty="0"/>
              <a:t> </a:t>
            </a:r>
            <a:r>
              <a:rPr lang="nl-NL" dirty="0" smtClean="0"/>
              <a:t>A </a:t>
            </a:r>
            <a:r>
              <a:rPr lang="nl-NL" dirty="0" err="1" smtClean="0"/>
              <a:t>classmate</a:t>
            </a:r>
            <a:r>
              <a:rPr lang="nl-NL" dirty="0" smtClean="0"/>
              <a:t> </a:t>
            </a:r>
            <a:r>
              <a:rPr lang="nl-NL" dirty="0" err="1" smtClean="0"/>
              <a:t>who</a:t>
            </a:r>
            <a:r>
              <a:rPr lang="nl-NL" dirty="0" smtClean="0"/>
              <a:t> takes care of the person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155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How </a:t>
            </a:r>
            <a:r>
              <a:rPr lang="nl-NL" dirty="0" err="1" smtClean="0"/>
              <a:t>should</a:t>
            </a:r>
            <a:r>
              <a:rPr lang="nl-NL" dirty="0" smtClean="0"/>
              <a:t> the school </a:t>
            </a:r>
            <a:r>
              <a:rPr lang="nl-NL" dirty="0" err="1" smtClean="0"/>
              <a:t>react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1819067"/>
            <a:ext cx="7246620" cy="4351877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err="1" smtClean="0"/>
              <a:t>Someone</a:t>
            </a:r>
            <a:r>
              <a:rPr lang="nl-NL" dirty="0" smtClean="0"/>
              <a:t> </a:t>
            </a:r>
            <a:r>
              <a:rPr lang="nl-NL" dirty="0" err="1" smtClean="0"/>
              <a:t>who</a:t>
            </a:r>
            <a:r>
              <a:rPr lang="nl-NL" dirty="0" smtClean="0"/>
              <a:t> sits next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him</a:t>
            </a:r>
            <a:r>
              <a:rPr lang="nl-NL" dirty="0" smtClean="0"/>
              <a:t> in class </a:t>
            </a:r>
            <a:r>
              <a:rPr lang="nl-NL" dirty="0" err="1" smtClean="0"/>
              <a:t>to</a:t>
            </a:r>
            <a:r>
              <a:rPr lang="nl-NL" dirty="0" smtClean="0"/>
              <a:t> help </a:t>
            </a:r>
            <a:r>
              <a:rPr lang="nl-NL" dirty="0" err="1" smtClean="0"/>
              <a:t>him</a:t>
            </a:r>
            <a:r>
              <a:rPr lang="nl-NL" dirty="0" smtClean="0"/>
              <a:t>/her </a:t>
            </a:r>
          </a:p>
          <a:p>
            <a:r>
              <a:rPr lang="nl-NL" dirty="0" err="1" smtClean="0"/>
              <a:t>Someone</a:t>
            </a:r>
            <a:r>
              <a:rPr lang="nl-NL" dirty="0" smtClean="0"/>
              <a:t> he/</a:t>
            </a:r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have </a:t>
            </a:r>
            <a:r>
              <a:rPr lang="nl-NL" dirty="0" err="1" smtClean="0"/>
              <a:t>problems</a:t>
            </a:r>
            <a:r>
              <a:rPr lang="nl-NL" dirty="0" smtClean="0"/>
              <a:t> </a:t>
            </a:r>
            <a:r>
              <a:rPr lang="nl-NL" dirty="0" err="1" smtClean="0"/>
              <a:t>outside</a:t>
            </a:r>
            <a:r>
              <a:rPr lang="nl-NL" dirty="0" smtClean="0"/>
              <a:t> the class</a:t>
            </a:r>
          </a:p>
          <a:p>
            <a:r>
              <a:rPr lang="nl-NL" dirty="0" err="1" smtClean="0"/>
              <a:t>Stricter</a:t>
            </a:r>
            <a:r>
              <a:rPr lang="nl-NL" dirty="0" smtClean="0"/>
              <a:t> </a:t>
            </a:r>
            <a:r>
              <a:rPr lang="nl-NL" dirty="0" err="1" smtClean="0"/>
              <a:t>towards</a:t>
            </a:r>
            <a:r>
              <a:rPr lang="nl-NL" dirty="0" smtClean="0"/>
              <a:t> </a:t>
            </a:r>
            <a:r>
              <a:rPr lang="nl-NL" dirty="0" err="1" smtClean="0"/>
              <a:t>bullies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Try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put the person in a mixed class (</a:t>
            </a:r>
            <a:r>
              <a:rPr lang="nl-NL" dirty="0" err="1" smtClean="0"/>
              <a:t>with</a:t>
            </a:r>
            <a:r>
              <a:rPr lang="nl-NL" dirty="0" smtClean="0"/>
              <a:t> or without special </a:t>
            </a:r>
            <a:r>
              <a:rPr lang="nl-NL" dirty="0" err="1" smtClean="0"/>
              <a:t>needs</a:t>
            </a:r>
            <a:r>
              <a:rPr lang="nl-NL" dirty="0" smtClean="0"/>
              <a:t>)</a:t>
            </a:r>
          </a:p>
          <a:p>
            <a:r>
              <a:rPr lang="nl-NL" dirty="0" smtClean="0"/>
              <a:t> Making a plan at the </a:t>
            </a:r>
            <a:r>
              <a:rPr lang="nl-NL" dirty="0" err="1" smtClean="0"/>
              <a:t>beginning</a:t>
            </a:r>
            <a:r>
              <a:rPr lang="nl-NL" dirty="0" smtClean="0"/>
              <a:t> of the </a:t>
            </a:r>
            <a:r>
              <a:rPr lang="nl-NL" dirty="0" err="1" smtClean="0"/>
              <a:t>year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2736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Grades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Not</a:t>
            </a:r>
            <a:r>
              <a:rPr lang="nl-NL" dirty="0" smtClean="0"/>
              <a:t> banning </a:t>
            </a:r>
            <a:r>
              <a:rPr lang="nl-NL" dirty="0" err="1" smtClean="0"/>
              <a:t>oral</a:t>
            </a:r>
            <a:r>
              <a:rPr lang="nl-NL" dirty="0" smtClean="0"/>
              <a:t> </a:t>
            </a:r>
            <a:r>
              <a:rPr lang="nl-NL" dirty="0" err="1" smtClean="0"/>
              <a:t>exercises</a:t>
            </a:r>
            <a:endParaRPr lang="nl-NL" dirty="0" smtClean="0"/>
          </a:p>
          <a:p>
            <a:r>
              <a:rPr lang="nl-NL" dirty="0"/>
              <a:t> </a:t>
            </a:r>
            <a:r>
              <a:rPr lang="nl-NL" dirty="0" err="1" smtClean="0"/>
              <a:t>Rephrase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 in </a:t>
            </a:r>
            <a:r>
              <a:rPr lang="nl-NL" dirty="0" err="1" smtClean="0"/>
              <a:t>examinations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he </a:t>
            </a:r>
            <a:r>
              <a:rPr lang="nl-NL" dirty="0" err="1" smtClean="0"/>
              <a:t>asks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explanations</a:t>
            </a:r>
            <a:endParaRPr lang="nl-NL" dirty="0" smtClean="0"/>
          </a:p>
          <a:p>
            <a:r>
              <a:rPr lang="nl-NL" dirty="0"/>
              <a:t> </a:t>
            </a:r>
            <a:r>
              <a:rPr lang="nl-NL" dirty="0" smtClean="0"/>
              <a:t>Extra classes or </a:t>
            </a:r>
            <a:r>
              <a:rPr lang="nl-NL" dirty="0" err="1" smtClean="0"/>
              <a:t>advanced</a:t>
            </a:r>
            <a:r>
              <a:rPr lang="nl-NL" dirty="0" smtClean="0"/>
              <a:t> classes </a:t>
            </a:r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noon</a:t>
            </a:r>
            <a:r>
              <a:rPr lang="nl-NL" dirty="0" smtClean="0"/>
              <a:t> or </a:t>
            </a:r>
            <a:r>
              <a:rPr lang="nl-NL" dirty="0" err="1" smtClean="0"/>
              <a:t>after</a:t>
            </a:r>
            <a:r>
              <a:rPr lang="nl-NL" dirty="0" smtClean="0"/>
              <a:t> school (free of </a:t>
            </a:r>
            <a:r>
              <a:rPr lang="nl-NL" dirty="0" err="1" smtClean="0"/>
              <a:t>choice</a:t>
            </a:r>
            <a:r>
              <a:rPr lang="nl-NL" dirty="0" smtClean="0"/>
              <a:t>)</a:t>
            </a:r>
          </a:p>
          <a:p>
            <a:r>
              <a:rPr lang="nl-NL" dirty="0" smtClean="0"/>
              <a:t> </a:t>
            </a:r>
            <a:r>
              <a:rPr lang="nl-NL" dirty="0" err="1" smtClean="0"/>
              <a:t>Less</a:t>
            </a:r>
            <a:r>
              <a:rPr lang="nl-NL" dirty="0" smtClean="0"/>
              <a:t> </a:t>
            </a:r>
            <a:r>
              <a:rPr lang="nl-NL" dirty="0" err="1" smtClean="0"/>
              <a:t>strict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handing</a:t>
            </a:r>
            <a:r>
              <a:rPr lang="nl-NL" dirty="0" smtClean="0"/>
              <a:t> in </a:t>
            </a:r>
            <a:r>
              <a:rPr lang="nl-NL" dirty="0" err="1" smtClean="0"/>
              <a:t>tasks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making tests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6470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teachers</a:t>
            </a:r>
            <a:r>
              <a:rPr lang="nl-NL" dirty="0" smtClean="0"/>
              <a:t> </a:t>
            </a:r>
            <a:r>
              <a:rPr lang="nl-NL" dirty="0" err="1" smtClean="0"/>
              <a:t>should</a:t>
            </a:r>
            <a:r>
              <a:rPr lang="nl-NL" dirty="0" smtClean="0"/>
              <a:t> help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Every</a:t>
            </a:r>
            <a:r>
              <a:rPr lang="nl-NL" dirty="0" smtClean="0"/>
              <a:t> teacher </a:t>
            </a:r>
            <a:r>
              <a:rPr lang="nl-NL" dirty="0" err="1" smtClean="0"/>
              <a:t>should</a:t>
            </a:r>
            <a:r>
              <a:rPr lang="nl-NL" dirty="0" smtClean="0"/>
              <a:t> get basic information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special </a:t>
            </a:r>
            <a:r>
              <a:rPr lang="nl-NL" dirty="0" err="1" smtClean="0"/>
              <a:t>needs</a:t>
            </a:r>
            <a:endParaRPr lang="nl-NL" dirty="0" smtClean="0"/>
          </a:p>
          <a:p>
            <a:r>
              <a:rPr lang="nl-NL" dirty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information per case </a:t>
            </a:r>
            <a:r>
              <a:rPr lang="nl-NL" dirty="0" err="1" smtClean="0"/>
              <a:t>for</a:t>
            </a:r>
            <a:r>
              <a:rPr lang="nl-NL" dirty="0" smtClean="0"/>
              <a:t> the </a:t>
            </a:r>
            <a:r>
              <a:rPr lang="nl-NL" dirty="0" err="1" smtClean="0"/>
              <a:t>teachers</a:t>
            </a:r>
            <a:r>
              <a:rPr lang="nl-NL" dirty="0" smtClean="0"/>
              <a:t> </a:t>
            </a:r>
            <a:r>
              <a:rPr lang="nl-NL" dirty="0" err="1" smtClean="0"/>
              <a:t>who</a:t>
            </a:r>
            <a:r>
              <a:rPr lang="nl-NL" dirty="0" smtClean="0"/>
              <a:t> </a:t>
            </a:r>
            <a:r>
              <a:rPr lang="nl-NL" dirty="0" err="1" smtClean="0"/>
              <a:t>teach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person</a:t>
            </a:r>
          </a:p>
          <a:p>
            <a:r>
              <a:rPr lang="nl-NL" dirty="0" smtClean="0"/>
              <a:t>Help </a:t>
            </a:r>
            <a:r>
              <a:rPr lang="nl-NL" dirty="0" err="1" smtClean="0"/>
              <a:t>them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working</a:t>
            </a:r>
            <a:r>
              <a:rPr lang="nl-NL" dirty="0" smtClean="0"/>
              <a:t> on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skills (</a:t>
            </a:r>
            <a:r>
              <a:rPr lang="nl-NL" dirty="0" err="1" smtClean="0"/>
              <a:t>also</a:t>
            </a:r>
            <a:r>
              <a:rPr lang="nl-NL" dirty="0" smtClean="0"/>
              <a:t> basic)</a:t>
            </a:r>
          </a:p>
          <a:p>
            <a:r>
              <a:rPr lang="nl-NL" dirty="0" err="1" smtClean="0"/>
              <a:t>Every</a:t>
            </a:r>
            <a:r>
              <a:rPr lang="nl-NL" dirty="0" smtClean="0"/>
              <a:t> </a:t>
            </a:r>
            <a:r>
              <a:rPr lang="nl-NL" dirty="0" err="1" smtClean="0"/>
              <a:t>headteacher</a:t>
            </a:r>
            <a:r>
              <a:rPr lang="nl-NL" dirty="0" smtClean="0"/>
              <a:t> </a:t>
            </a:r>
            <a:r>
              <a:rPr lang="nl-NL" dirty="0" err="1" smtClean="0"/>
              <a:t>should</a:t>
            </a:r>
            <a:r>
              <a:rPr lang="nl-NL" dirty="0" smtClean="0"/>
              <a:t> get </a:t>
            </a:r>
            <a:r>
              <a:rPr lang="nl-NL" dirty="0" err="1" smtClean="0"/>
              <a:t>advanced</a:t>
            </a:r>
            <a:r>
              <a:rPr lang="nl-NL" dirty="0" smtClean="0"/>
              <a:t> information</a:t>
            </a:r>
          </a:p>
          <a:p>
            <a:r>
              <a:rPr lang="nl-NL" dirty="0"/>
              <a:t> </a:t>
            </a:r>
            <a:r>
              <a:rPr lang="nl-NL" dirty="0" err="1" smtClean="0"/>
              <a:t>Giving</a:t>
            </a:r>
            <a:r>
              <a:rPr lang="nl-NL" dirty="0" smtClean="0"/>
              <a:t> </a:t>
            </a:r>
            <a:r>
              <a:rPr lang="nl-NL" dirty="0" err="1" smtClean="0"/>
              <a:t>them</a:t>
            </a:r>
            <a:r>
              <a:rPr lang="nl-NL" dirty="0" smtClean="0"/>
              <a:t> the </a:t>
            </a:r>
            <a:r>
              <a:rPr lang="nl-NL" dirty="0" err="1" smtClean="0"/>
              <a:t>space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time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understand</a:t>
            </a:r>
            <a:r>
              <a:rPr lang="nl-NL" dirty="0" smtClean="0"/>
              <a:t> </a:t>
            </a:r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going</a:t>
            </a:r>
            <a:r>
              <a:rPr lang="nl-NL" dirty="0" smtClean="0"/>
              <a:t> on </a:t>
            </a:r>
            <a:r>
              <a:rPr lang="nl-NL" dirty="0" err="1" smtClean="0"/>
              <a:t>during</a:t>
            </a:r>
            <a:r>
              <a:rPr lang="nl-NL" dirty="0" smtClean="0"/>
              <a:t> class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6080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acceptable</a:t>
            </a:r>
            <a:r>
              <a:rPr lang="nl-NL" dirty="0" smtClean="0"/>
              <a:t> </a:t>
            </a:r>
            <a:r>
              <a:rPr lang="nl-NL" dirty="0" err="1" smtClean="0"/>
              <a:t>measures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dirty="0" err="1" smtClean="0"/>
              <a:t>isolation</a:t>
            </a:r>
            <a:r>
              <a:rPr lang="nl-NL" dirty="0" smtClean="0"/>
              <a:t> of the person</a:t>
            </a:r>
          </a:p>
          <a:p>
            <a:r>
              <a:rPr lang="nl-NL" dirty="0"/>
              <a:t> </a:t>
            </a:r>
            <a:r>
              <a:rPr lang="nl-NL" dirty="0" err="1" smtClean="0"/>
              <a:t>reducing</a:t>
            </a:r>
            <a:r>
              <a:rPr lang="nl-NL" dirty="0" smtClean="0"/>
              <a:t> the curriculum </a:t>
            </a:r>
          </a:p>
          <a:p>
            <a:r>
              <a:rPr lang="nl-NL" dirty="0"/>
              <a:t> </a:t>
            </a:r>
            <a:r>
              <a:rPr lang="nl-NL" dirty="0" smtClean="0"/>
              <a:t>Always telling the person </a:t>
            </a:r>
            <a:r>
              <a:rPr lang="nl-NL" dirty="0" err="1" smtClean="0"/>
              <a:t>he’s</a:t>
            </a:r>
            <a:r>
              <a:rPr lang="nl-NL" dirty="0" smtClean="0"/>
              <a:t> special</a:t>
            </a:r>
          </a:p>
          <a:p>
            <a:r>
              <a:rPr lang="nl-NL" dirty="0" smtClean="0"/>
              <a:t> </a:t>
            </a:r>
            <a:r>
              <a:rPr lang="nl-NL" dirty="0" err="1" smtClean="0"/>
              <a:t>Inform</a:t>
            </a:r>
            <a:r>
              <a:rPr lang="nl-NL" dirty="0" smtClean="0"/>
              <a:t> </a:t>
            </a:r>
            <a:r>
              <a:rPr lang="nl-NL" dirty="0" err="1" smtClean="0"/>
              <a:t>nobody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41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deal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bullies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dirty="0" err="1" smtClean="0"/>
              <a:t>Giving</a:t>
            </a:r>
            <a:r>
              <a:rPr lang="nl-NL" dirty="0" smtClean="0"/>
              <a:t> the </a:t>
            </a:r>
            <a:r>
              <a:rPr lang="nl-NL" dirty="0" err="1" smtClean="0"/>
              <a:t>bullies</a:t>
            </a:r>
            <a:r>
              <a:rPr lang="nl-NL" dirty="0" smtClean="0"/>
              <a:t> </a:t>
            </a:r>
            <a:r>
              <a:rPr lang="nl-NL" dirty="0" err="1" smtClean="0"/>
              <a:t>tasks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the special </a:t>
            </a:r>
            <a:r>
              <a:rPr lang="nl-NL" dirty="0" err="1" smtClean="0"/>
              <a:t>needs</a:t>
            </a:r>
            <a:r>
              <a:rPr lang="nl-NL" dirty="0" smtClean="0"/>
              <a:t> of the person </a:t>
            </a:r>
            <a:r>
              <a:rPr lang="nl-NL" dirty="0" err="1" smtClean="0"/>
              <a:t>they’re</a:t>
            </a:r>
            <a:r>
              <a:rPr lang="nl-NL" dirty="0" smtClean="0"/>
              <a:t> </a:t>
            </a:r>
            <a:r>
              <a:rPr lang="nl-NL" dirty="0" err="1" smtClean="0"/>
              <a:t>bullying</a:t>
            </a:r>
            <a:endParaRPr lang="nl-NL" dirty="0" smtClean="0"/>
          </a:p>
          <a:p>
            <a:r>
              <a:rPr lang="nl-NL" dirty="0"/>
              <a:t> </a:t>
            </a:r>
            <a:r>
              <a:rPr lang="nl-NL" dirty="0" err="1" smtClean="0"/>
              <a:t>Stricter</a:t>
            </a:r>
            <a:r>
              <a:rPr lang="nl-NL" dirty="0" smtClean="0"/>
              <a:t> </a:t>
            </a:r>
            <a:r>
              <a:rPr lang="nl-NL" dirty="0" err="1" smtClean="0"/>
              <a:t>punishments</a:t>
            </a:r>
            <a:r>
              <a:rPr lang="nl-NL" dirty="0" smtClean="0"/>
              <a:t> </a:t>
            </a:r>
            <a:r>
              <a:rPr lang="nl-NL" dirty="0" err="1" smtClean="0"/>
              <a:t>because</a:t>
            </a:r>
            <a:r>
              <a:rPr lang="nl-NL" dirty="0" smtClean="0"/>
              <a:t> most </a:t>
            </a:r>
            <a:r>
              <a:rPr lang="nl-NL" dirty="0" err="1" smtClean="0"/>
              <a:t>bullied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r>
              <a:rPr lang="nl-NL" dirty="0" smtClean="0"/>
              <a:t> </a:t>
            </a:r>
            <a:r>
              <a:rPr lang="nl-NL" dirty="0" err="1" smtClean="0"/>
              <a:t>can’t</a:t>
            </a:r>
            <a:r>
              <a:rPr lang="nl-NL" dirty="0" smtClean="0"/>
              <a:t> </a:t>
            </a:r>
            <a:r>
              <a:rPr lang="nl-NL" dirty="0" err="1" smtClean="0"/>
              <a:t>defend</a:t>
            </a:r>
            <a:r>
              <a:rPr lang="nl-NL" dirty="0" smtClean="0"/>
              <a:t> </a:t>
            </a:r>
            <a:r>
              <a:rPr lang="nl-NL" dirty="0" err="1" smtClean="0"/>
              <a:t>themself</a:t>
            </a:r>
            <a:endParaRPr lang="nl-NL" dirty="0" smtClean="0"/>
          </a:p>
          <a:p>
            <a:r>
              <a:rPr lang="nl-NL" dirty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gets</a:t>
            </a:r>
            <a:r>
              <a:rPr lang="nl-NL" dirty="0" smtClean="0"/>
              <a:t> </a:t>
            </a:r>
            <a:r>
              <a:rPr lang="nl-NL" dirty="0" err="1" smtClean="0"/>
              <a:t>worse</a:t>
            </a:r>
            <a:r>
              <a:rPr lang="nl-NL" dirty="0" smtClean="0"/>
              <a:t>,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get </a:t>
            </a:r>
            <a:r>
              <a:rPr lang="nl-NL" dirty="0" err="1" smtClean="0"/>
              <a:t>suspended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Do fellow </a:t>
            </a:r>
            <a:r>
              <a:rPr lang="nl-NL" dirty="0" err="1" smtClean="0"/>
              <a:t>students</a:t>
            </a:r>
            <a:r>
              <a:rPr lang="nl-NL" dirty="0" smtClean="0"/>
              <a:t> have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nl-NL" dirty="0" smtClean="0"/>
              <a:t> YES 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easier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react</a:t>
            </a:r>
            <a:endParaRPr lang="nl-NL" dirty="0" smtClean="0"/>
          </a:p>
          <a:p>
            <a:r>
              <a:rPr lang="nl-NL" dirty="0" smtClean="0"/>
              <a:t>YES 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easier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accept special </a:t>
            </a:r>
            <a:r>
              <a:rPr lang="nl-NL" dirty="0" err="1" smtClean="0"/>
              <a:t>treatments</a:t>
            </a:r>
            <a:endParaRPr lang="nl-NL" dirty="0" smtClean="0"/>
          </a:p>
          <a:p>
            <a:r>
              <a:rPr lang="nl-NL" dirty="0" smtClean="0"/>
              <a:t>YES 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easier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help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 </a:t>
            </a:r>
            <a:r>
              <a:rPr lang="nl-NL" dirty="0" smtClean="0"/>
              <a:t>NO 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r>
              <a:rPr lang="nl-NL" dirty="0" smtClean="0"/>
              <a:t>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treat</a:t>
            </a:r>
            <a:r>
              <a:rPr lang="nl-NL" dirty="0" smtClean="0"/>
              <a:t> the person </a:t>
            </a:r>
            <a:r>
              <a:rPr lang="nl-NL" dirty="0" err="1" smtClean="0"/>
              <a:t>differently</a:t>
            </a:r>
            <a:r>
              <a:rPr lang="nl-NL" dirty="0" smtClean="0"/>
              <a:t> </a:t>
            </a:r>
          </a:p>
          <a:p>
            <a:r>
              <a:rPr lang="nl-NL" dirty="0"/>
              <a:t> </a:t>
            </a:r>
            <a:r>
              <a:rPr lang="nl-NL" dirty="0" smtClean="0"/>
              <a:t>NO </a:t>
            </a:r>
            <a:r>
              <a:rPr lang="nl-NL" dirty="0" err="1" smtClean="0"/>
              <a:t>because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r>
              <a:rPr lang="nl-NL" dirty="0" smtClean="0"/>
              <a:t>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bullie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007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ee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Formeel.thmx</Template>
  <TotalTime>67</TotalTime>
  <Words>303</Words>
  <Application>Microsoft Macintosh PowerPoint</Application>
  <PresentationFormat>Diavoorstelling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Formeel</vt:lpstr>
      <vt:lpstr> ASD</vt:lpstr>
      <vt:lpstr>How I would try to help</vt:lpstr>
      <vt:lpstr>How should the school react?</vt:lpstr>
      <vt:lpstr>Grades</vt:lpstr>
      <vt:lpstr>How teachers should help</vt:lpstr>
      <vt:lpstr>Not acceptable measures </vt:lpstr>
      <vt:lpstr>How to deal with bullies</vt:lpstr>
      <vt:lpstr>Do fellow students have to know?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ASD</dc:title>
  <dc:creator>Emma De Cocker</dc:creator>
  <cp:lastModifiedBy>Emma De Cocker</cp:lastModifiedBy>
  <cp:revision>6</cp:revision>
  <dcterms:created xsi:type="dcterms:W3CDTF">2012-11-08T10:12:24Z</dcterms:created>
  <dcterms:modified xsi:type="dcterms:W3CDTF">2012-11-08T11:19:38Z</dcterms:modified>
</cp:coreProperties>
</file>