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373" autoAdjust="0"/>
  </p:normalViewPr>
  <p:slideViewPr>
    <p:cSldViewPr>
      <p:cViewPr varScale="1">
        <p:scale>
          <a:sx n="53" d="100"/>
          <a:sy n="53" d="100"/>
        </p:scale>
        <p:origin x="-18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623A1-91A9-4E26-9619-F8F367F5A6E3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4C813-4794-4373-BB92-B9B36403445A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4C813-4794-4373-BB92-B9B36403445A}" type="slidenum">
              <a:rPr lang="nl-BE" smtClean="0"/>
              <a:t>2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04AAA-ED8F-4A81-B7E2-EB2A3401F76F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FC4EA-2618-47C5-B012-E77FE8DB2B89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Intellectually Gifted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KATRINE, LIESL, PHILIP, HARRY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4283968" y="134076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nl-N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How</a:t>
            </a:r>
            <a:r>
              <a:rPr lang="nl-BE" dirty="0" smtClean="0"/>
              <a:t> To </a:t>
            </a:r>
            <a:r>
              <a:rPr lang="nl-BE" dirty="0" err="1" smtClean="0"/>
              <a:t>Inform</a:t>
            </a:r>
            <a:r>
              <a:rPr lang="nl-BE" dirty="0" smtClean="0"/>
              <a:t> </a:t>
            </a:r>
            <a:r>
              <a:rPr lang="nl-BE" dirty="0" err="1" smtClean="0"/>
              <a:t>Other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/>
          <a:lstStyle/>
          <a:p>
            <a:r>
              <a:rPr lang="nl-BE" dirty="0" err="1" smtClean="0"/>
              <a:t>It</a:t>
            </a:r>
            <a:r>
              <a:rPr lang="nl-BE" dirty="0" smtClean="0"/>
              <a:t> </a:t>
            </a:r>
            <a:r>
              <a:rPr lang="nl-BE" dirty="0" err="1" smtClean="0"/>
              <a:t>should</a:t>
            </a:r>
            <a:r>
              <a:rPr lang="nl-BE" dirty="0" smtClean="0"/>
              <a:t> </a:t>
            </a:r>
            <a:r>
              <a:rPr lang="nl-BE" dirty="0" err="1" smtClean="0"/>
              <a:t>come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ourselves</a:t>
            </a:r>
            <a:endParaRPr lang="nl-BE" dirty="0" smtClean="0"/>
          </a:p>
          <a:p>
            <a:r>
              <a:rPr lang="nl-BE" dirty="0" err="1" smtClean="0"/>
              <a:t>This</a:t>
            </a:r>
            <a:r>
              <a:rPr lang="nl-BE" dirty="0" smtClean="0"/>
              <a:t> shows </a:t>
            </a:r>
            <a:r>
              <a:rPr lang="nl-BE" dirty="0" err="1" smtClean="0"/>
              <a:t>that</a:t>
            </a:r>
            <a:r>
              <a:rPr lang="nl-BE" dirty="0" smtClean="0"/>
              <a:t> </a:t>
            </a:r>
            <a:r>
              <a:rPr lang="nl-BE" dirty="0" err="1" smtClean="0"/>
              <a:t>we’re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ashamed</a:t>
            </a:r>
            <a:r>
              <a:rPr lang="nl-BE" dirty="0" smtClean="0"/>
              <a:t> </a:t>
            </a:r>
            <a:r>
              <a:rPr lang="nl-BE" dirty="0" err="1" smtClean="0"/>
              <a:t>but</a:t>
            </a:r>
            <a:r>
              <a:rPr lang="nl-BE" dirty="0" smtClean="0"/>
              <a:t> open </a:t>
            </a:r>
            <a:r>
              <a:rPr lang="nl-BE" dirty="0" err="1" smtClean="0"/>
              <a:t>minded</a:t>
            </a:r>
            <a:endParaRPr lang="nl-BE" dirty="0" smtClean="0"/>
          </a:p>
          <a:p>
            <a:r>
              <a:rPr lang="nl-BE" dirty="0" err="1" smtClean="0"/>
              <a:t>It</a:t>
            </a:r>
            <a:r>
              <a:rPr lang="nl-BE" dirty="0" smtClean="0"/>
              <a:t> </a:t>
            </a:r>
            <a:r>
              <a:rPr lang="nl-BE" dirty="0" err="1" smtClean="0"/>
              <a:t>also</a:t>
            </a:r>
            <a:r>
              <a:rPr lang="nl-BE" dirty="0" smtClean="0"/>
              <a:t> shows </a:t>
            </a:r>
            <a:r>
              <a:rPr lang="nl-BE" dirty="0" err="1" smtClean="0"/>
              <a:t>that</a:t>
            </a:r>
            <a:r>
              <a:rPr lang="nl-BE" dirty="0"/>
              <a:t> </a:t>
            </a:r>
            <a:r>
              <a:rPr lang="nl-BE" dirty="0" smtClean="0"/>
              <a:t>we care </a:t>
            </a:r>
            <a:r>
              <a:rPr lang="nl-BE" dirty="0" err="1" smtClean="0"/>
              <a:t>about</a:t>
            </a:r>
            <a:r>
              <a:rPr lang="nl-BE" dirty="0" smtClean="0"/>
              <a:t> </a:t>
            </a:r>
            <a:r>
              <a:rPr lang="nl-BE" dirty="0" err="1" smtClean="0"/>
              <a:t>social</a:t>
            </a:r>
            <a:r>
              <a:rPr lang="nl-BE" dirty="0" smtClean="0"/>
              <a:t> </a:t>
            </a:r>
            <a:r>
              <a:rPr lang="nl-BE" dirty="0" err="1" smtClean="0"/>
              <a:t>life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just</a:t>
            </a:r>
            <a:r>
              <a:rPr lang="nl-BE" dirty="0" smtClean="0"/>
              <a:t> </a:t>
            </a:r>
            <a:r>
              <a:rPr lang="nl-BE" dirty="0" err="1" smtClean="0"/>
              <a:t>work</a:t>
            </a:r>
            <a:endParaRPr lang="nl-BE" dirty="0" smtClean="0"/>
          </a:p>
          <a:p>
            <a:r>
              <a:rPr lang="nl-BE" dirty="0" smtClean="0"/>
              <a:t>We </a:t>
            </a:r>
            <a:r>
              <a:rPr lang="nl-BE" dirty="0" err="1" smtClean="0"/>
              <a:t>don’t</a:t>
            </a:r>
            <a:r>
              <a:rPr lang="nl-BE" dirty="0" smtClean="0"/>
              <a:t> want to </a:t>
            </a:r>
            <a:r>
              <a:rPr lang="nl-BE" dirty="0" err="1" smtClean="0"/>
              <a:t>be</a:t>
            </a:r>
            <a:r>
              <a:rPr lang="nl-BE" dirty="0" smtClean="0"/>
              <a:t> put in a box</a:t>
            </a:r>
          </a:p>
        </p:txBody>
      </p:sp>
      <p:sp>
        <p:nvSpPr>
          <p:cNvPr id="4" name="PIJL-RECHTS 3"/>
          <p:cNvSpPr/>
          <p:nvPr/>
        </p:nvSpPr>
        <p:spPr>
          <a:xfrm>
            <a:off x="539552" y="5301208"/>
            <a:ext cx="1152128" cy="86409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1979712" y="537321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 err="1" smtClean="0"/>
              <a:t>We’re</a:t>
            </a:r>
            <a:r>
              <a:rPr lang="nl-BE" sz="3200" dirty="0" smtClean="0"/>
              <a:t> all in </a:t>
            </a:r>
            <a:r>
              <a:rPr lang="nl-BE" sz="3200" dirty="0" err="1" smtClean="0"/>
              <a:t>this</a:t>
            </a:r>
            <a:r>
              <a:rPr lang="nl-BE" sz="3200" dirty="0" smtClean="0"/>
              <a:t> </a:t>
            </a:r>
            <a:r>
              <a:rPr lang="nl-BE" sz="3200" dirty="0" err="1" smtClean="0"/>
              <a:t>together</a:t>
            </a:r>
            <a:endParaRPr lang="nl-B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Supporting</a:t>
            </a:r>
            <a:r>
              <a:rPr lang="nl-BE" dirty="0" smtClean="0"/>
              <a:t> </a:t>
            </a:r>
            <a:r>
              <a:rPr lang="nl-BE" dirty="0" err="1" smtClean="0"/>
              <a:t>Measures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/>
          <a:lstStyle/>
          <a:p>
            <a:r>
              <a:rPr lang="nl-BE" dirty="0" err="1" smtClean="0"/>
              <a:t>Stimulating</a:t>
            </a:r>
            <a:r>
              <a:rPr lang="nl-BE" dirty="0" smtClean="0"/>
              <a:t> – important to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interested</a:t>
            </a:r>
            <a:r>
              <a:rPr lang="nl-BE" dirty="0" smtClean="0"/>
              <a:t> in the </a:t>
            </a:r>
            <a:r>
              <a:rPr lang="nl-BE" dirty="0" err="1" smtClean="0"/>
              <a:t>work</a:t>
            </a:r>
            <a:r>
              <a:rPr lang="nl-BE" dirty="0" smtClean="0"/>
              <a:t> </a:t>
            </a:r>
            <a:r>
              <a:rPr lang="nl-BE" dirty="0" err="1" smtClean="0"/>
              <a:t>you</a:t>
            </a:r>
            <a:r>
              <a:rPr lang="nl-BE" dirty="0" smtClean="0"/>
              <a:t> are </a:t>
            </a:r>
            <a:r>
              <a:rPr lang="nl-BE" dirty="0" err="1" smtClean="0"/>
              <a:t>doing</a:t>
            </a:r>
            <a:endParaRPr lang="nl-BE" dirty="0" smtClean="0"/>
          </a:p>
          <a:p>
            <a:r>
              <a:rPr lang="nl-BE" dirty="0" err="1" smtClean="0"/>
              <a:t>Add</a:t>
            </a:r>
            <a:r>
              <a:rPr lang="nl-BE" dirty="0" smtClean="0"/>
              <a:t> classes </a:t>
            </a:r>
            <a:r>
              <a:rPr lang="nl-BE" dirty="0" err="1" smtClean="0"/>
              <a:t>if</a:t>
            </a:r>
            <a:r>
              <a:rPr lang="nl-BE" dirty="0" smtClean="0"/>
              <a:t> we want to</a:t>
            </a:r>
          </a:p>
        </p:txBody>
      </p:sp>
      <p:sp>
        <p:nvSpPr>
          <p:cNvPr id="4" name="PIJL-RECHTS 3"/>
          <p:cNvSpPr/>
          <p:nvPr/>
        </p:nvSpPr>
        <p:spPr>
          <a:xfrm>
            <a:off x="539552" y="4653136"/>
            <a:ext cx="1152128" cy="86409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ekstvak 5"/>
          <p:cNvSpPr txBox="1"/>
          <p:nvPr/>
        </p:nvSpPr>
        <p:spPr>
          <a:xfrm>
            <a:off x="1907704" y="4581128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 smtClean="0"/>
              <a:t>Let </a:t>
            </a:r>
            <a:r>
              <a:rPr lang="nl-BE" sz="3200" dirty="0" err="1" smtClean="0"/>
              <a:t>us</a:t>
            </a:r>
            <a:r>
              <a:rPr lang="nl-BE" sz="3200" dirty="0" smtClean="0"/>
              <a:t> </a:t>
            </a:r>
            <a:r>
              <a:rPr lang="nl-BE" sz="3200" dirty="0" err="1" smtClean="0"/>
              <a:t>work</a:t>
            </a:r>
            <a:r>
              <a:rPr lang="nl-BE" sz="3200" dirty="0" smtClean="0"/>
              <a:t> </a:t>
            </a:r>
            <a:r>
              <a:rPr lang="nl-BE" sz="3200" dirty="0" err="1" smtClean="0"/>
              <a:t>on</a:t>
            </a:r>
            <a:r>
              <a:rPr lang="nl-BE" sz="3200" dirty="0" smtClean="0"/>
              <a:t> </a:t>
            </a:r>
            <a:r>
              <a:rPr lang="nl-BE" sz="3200" dirty="0" err="1" smtClean="0"/>
              <a:t>our</a:t>
            </a:r>
            <a:r>
              <a:rPr lang="nl-BE" sz="3200" dirty="0" smtClean="0"/>
              <a:t> </a:t>
            </a:r>
            <a:r>
              <a:rPr lang="nl-BE" sz="3200" dirty="0" err="1" smtClean="0"/>
              <a:t>own</a:t>
            </a:r>
            <a:r>
              <a:rPr lang="nl-BE" sz="3200" dirty="0" smtClean="0"/>
              <a:t> </a:t>
            </a:r>
            <a:r>
              <a:rPr lang="nl-BE" sz="3200" dirty="0" err="1" smtClean="0"/>
              <a:t>sometimes</a:t>
            </a:r>
            <a:r>
              <a:rPr lang="nl-BE" sz="3200" dirty="0" smtClean="0"/>
              <a:t> </a:t>
            </a:r>
            <a:r>
              <a:rPr lang="nl-BE" sz="3200" dirty="0" err="1" smtClean="0"/>
              <a:t>so</a:t>
            </a:r>
            <a:r>
              <a:rPr lang="nl-BE" sz="3200" dirty="0" smtClean="0"/>
              <a:t> </a:t>
            </a:r>
            <a:r>
              <a:rPr lang="nl-BE" sz="3200" dirty="0" err="1" smtClean="0"/>
              <a:t>that</a:t>
            </a:r>
            <a:r>
              <a:rPr lang="nl-BE" sz="3200" dirty="0" smtClean="0"/>
              <a:t> we </a:t>
            </a:r>
            <a:r>
              <a:rPr lang="nl-BE" sz="3200" dirty="0" err="1" smtClean="0"/>
              <a:t>can</a:t>
            </a:r>
            <a:r>
              <a:rPr lang="nl-BE" sz="3200" dirty="0" smtClean="0"/>
              <a:t> </a:t>
            </a:r>
            <a:r>
              <a:rPr lang="nl-BE" sz="3200" dirty="0" err="1" smtClean="0"/>
              <a:t>explore</a:t>
            </a:r>
            <a:r>
              <a:rPr lang="nl-BE" sz="3200" dirty="0" smtClean="0"/>
              <a:t> </a:t>
            </a:r>
            <a:r>
              <a:rPr lang="nl-BE" sz="3200" dirty="0" err="1" smtClean="0"/>
              <a:t>new</a:t>
            </a:r>
            <a:r>
              <a:rPr lang="nl-BE" sz="3200" dirty="0" smtClean="0"/>
              <a:t> </a:t>
            </a:r>
            <a:r>
              <a:rPr lang="nl-BE" sz="3200" dirty="0" err="1" smtClean="0"/>
              <a:t>material</a:t>
            </a:r>
            <a:endParaRPr lang="nl-BE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>
                <a:solidFill>
                  <a:schemeClr val="bg1"/>
                </a:solidFill>
              </a:rPr>
              <a:t>How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can</a:t>
            </a:r>
            <a:r>
              <a:rPr lang="nl-BE" dirty="0" smtClean="0">
                <a:solidFill>
                  <a:schemeClr val="bg1"/>
                </a:solidFill>
              </a:rPr>
              <a:t> we help?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Accept </a:t>
            </a:r>
            <a:r>
              <a:rPr lang="nl-BE" dirty="0" err="1" smtClean="0">
                <a:solidFill>
                  <a:schemeClr val="bg1"/>
                </a:solidFill>
              </a:rPr>
              <a:t>them</a:t>
            </a:r>
            <a:r>
              <a:rPr lang="nl-BE" dirty="0" smtClean="0">
                <a:solidFill>
                  <a:schemeClr val="bg1"/>
                </a:solidFill>
              </a:rPr>
              <a:t> and </a:t>
            </a:r>
            <a:r>
              <a:rPr lang="nl-BE" dirty="0" err="1" smtClean="0">
                <a:solidFill>
                  <a:schemeClr val="bg1"/>
                </a:solidFill>
              </a:rPr>
              <a:t>get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rid</a:t>
            </a:r>
            <a:r>
              <a:rPr lang="nl-BE" dirty="0" smtClean="0">
                <a:solidFill>
                  <a:schemeClr val="bg1"/>
                </a:solidFill>
              </a:rPr>
              <a:t> of stereotypes and </a:t>
            </a:r>
            <a:r>
              <a:rPr lang="nl-BE" dirty="0" err="1" smtClean="0">
                <a:solidFill>
                  <a:schemeClr val="bg1"/>
                </a:solidFill>
              </a:rPr>
              <a:t>prejudice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by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involving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them</a:t>
            </a:r>
            <a:r>
              <a:rPr lang="nl-BE" dirty="0" smtClean="0">
                <a:solidFill>
                  <a:schemeClr val="bg1"/>
                </a:solidFill>
              </a:rPr>
              <a:t> in </a:t>
            </a:r>
            <a:r>
              <a:rPr lang="nl-BE" dirty="0" err="1" smtClean="0">
                <a:solidFill>
                  <a:schemeClr val="bg1"/>
                </a:solidFill>
              </a:rPr>
              <a:t>every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day</a:t>
            </a:r>
            <a:r>
              <a:rPr lang="nl-BE" dirty="0" smtClean="0">
                <a:solidFill>
                  <a:schemeClr val="bg1"/>
                </a:solidFill>
              </a:rPr>
              <a:t> school and </a:t>
            </a:r>
            <a:r>
              <a:rPr lang="nl-BE" dirty="0" err="1" smtClean="0">
                <a:solidFill>
                  <a:schemeClr val="bg1"/>
                </a:solidFill>
              </a:rPr>
              <a:t>social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life</a:t>
            </a:r>
            <a:endParaRPr lang="nl-BE" dirty="0" smtClean="0">
              <a:solidFill>
                <a:schemeClr val="bg1"/>
              </a:solidFill>
            </a:endParaRPr>
          </a:p>
          <a:p>
            <a:r>
              <a:rPr lang="nl-BE" dirty="0" smtClean="0">
                <a:solidFill>
                  <a:schemeClr val="bg1"/>
                </a:solidFill>
              </a:rPr>
              <a:t>Be open </a:t>
            </a:r>
            <a:r>
              <a:rPr lang="nl-BE" dirty="0" err="1" smtClean="0">
                <a:solidFill>
                  <a:schemeClr val="bg1"/>
                </a:solidFill>
              </a:rPr>
              <a:t>minded</a:t>
            </a:r>
            <a:endParaRPr lang="nl-BE" dirty="0" smtClean="0">
              <a:solidFill>
                <a:schemeClr val="bg1"/>
              </a:solidFill>
            </a:endParaRPr>
          </a:p>
          <a:p>
            <a:r>
              <a:rPr lang="nl-BE" dirty="0" err="1" smtClean="0">
                <a:solidFill>
                  <a:schemeClr val="bg1"/>
                </a:solidFill>
              </a:rPr>
              <a:t>Don’t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just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use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them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for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their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intelligence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but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take</a:t>
            </a:r>
            <a:r>
              <a:rPr lang="nl-BE" dirty="0" smtClean="0">
                <a:solidFill>
                  <a:schemeClr val="bg1"/>
                </a:solidFill>
              </a:rPr>
              <a:t> interest in </a:t>
            </a:r>
            <a:r>
              <a:rPr lang="nl-BE" dirty="0" err="1" smtClean="0">
                <a:solidFill>
                  <a:schemeClr val="bg1"/>
                </a:solidFill>
              </a:rPr>
              <a:t>their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personality</a:t>
            </a:r>
            <a:endParaRPr lang="nl-B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>
                <a:solidFill>
                  <a:schemeClr val="bg1"/>
                </a:solidFill>
              </a:rPr>
              <a:t>How</a:t>
            </a:r>
            <a:r>
              <a:rPr lang="nl-BE" dirty="0" smtClean="0">
                <a:solidFill>
                  <a:schemeClr val="bg1"/>
                </a:solidFill>
              </a:rPr>
              <a:t> schools </a:t>
            </a:r>
            <a:r>
              <a:rPr lang="nl-BE" dirty="0" err="1" smtClean="0">
                <a:solidFill>
                  <a:schemeClr val="bg1"/>
                </a:solidFill>
              </a:rPr>
              <a:t>can</a:t>
            </a:r>
            <a:r>
              <a:rPr lang="nl-BE" dirty="0" smtClean="0">
                <a:solidFill>
                  <a:schemeClr val="bg1"/>
                </a:solidFill>
              </a:rPr>
              <a:t> help?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>
                <a:solidFill>
                  <a:schemeClr val="bg1"/>
                </a:solidFill>
              </a:rPr>
              <a:t>Make</a:t>
            </a:r>
            <a:r>
              <a:rPr lang="nl-BE" dirty="0" smtClean="0">
                <a:solidFill>
                  <a:schemeClr val="bg1"/>
                </a:solidFill>
              </a:rPr>
              <a:t> links </a:t>
            </a:r>
            <a:r>
              <a:rPr lang="nl-BE" dirty="0" err="1" smtClean="0">
                <a:solidFill>
                  <a:schemeClr val="bg1"/>
                </a:solidFill>
              </a:rPr>
              <a:t>with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universities</a:t>
            </a:r>
            <a:r>
              <a:rPr lang="nl-BE" dirty="0" smtClean="0">
                <a:solidFill>
                  <a:schemeClr val="bg1"/>
                </a:solidFill>
              </a:rPr>
              <a:t> and </a:t>
            </a:r>
            <a:r>
              <a:rPr lang="nl-BE" dirty="0" err="1" smtClean="0">
                <a:solidFill>
                  <a:schemeClr val="bg1"/>
                </a:solidFill>
              </a:rPr>
              <a:t>sports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groups</a:t>
            </a:r>
            <a:r>
              <a:rPr lang="nl-BE" dirty="0" smtClean="0">
                <a:solidFill>
                  <a:schemeClr val="bg1"/>
                </a:solidFill>
              </a:rPr>
              <a:t> etc.</a:t>
            </a:r>
          </a:p>
          <a:p>
            <a:r>
              <a:rPr lang="nl-BE" dirty="0" err="1" smtClean="0">
                <a:solidFill>
                  <a:schemeClr val="bg1"/>
                </a:solidFill>
              </a:rPr>
              <a:t>Inform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students</a:t>
            </a:r>
            <a:r>
              <a:rPr lang="nl-BE" dirty="0" smtClean="0">
                <a:solidFill>
                  <a:schemeClr val="bg1"/>
                </a:solidFill>
              </a:rPr>
              <a:t> in </a:t>
            </a:r>
            <a:r>
              <a:rPr lang="nl-BE" dirty="0" err="1" smtClean="0">
                <a:solidFill>
                  <a:schemeClr val="bg1"/>
                </a:solidFill>
              </a:rPr>
              <a:t>class</a:t>
            </a:r>
            <a:r>
              <a:rPr lang="nl-BE" dirty="0" smtClean="0">
                <a:solidFill>
                  <a:schemeClr val="bg1"/>
                </a:solidFill>
              </a:rPr>
              <a:t> and </a:t>
            </a:r>
            <a:r>
              <a:rPr lang="nl-BE" dirty="0" err="1" smtClean="0">
                <a:solidFill>
                  <a:schemeClr val="bg1"/>
                </a:solidFill>
              </a:rPr>
              <a:t>assemblies</a:t>
            </a:r>
            <a:endParaRPr lang="nl-BE" dirty="0" smtClean="0">
              <a:solidFill>
                <a:schemeClr val="bg1"/>
              </a:solidFill>
            </a:endParaRPr>
          </a:p>
          <a:p>
            <a:r>
              <a:rPr lang="nl-BE" dirty="0" err="1" smtClean="0">
                <a:solidFill>
                  <a:schemeClr val="bg1"/>
                </a:solidFill>
              </a:rPr>
              <a:t>Teachers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can</a:t>
            </a:r>
            <a:r>
              <a:rPr lang="nl-BE" dirty="0" smtClean="0">
                <a:solidFill>
                  <a:schemeClr val="bg1"/>
                </a:solidFill>
              </a:rPr>
              <a:t> help </a:t>
            </a:r>
            <a:r>
              <a:rPr lang="nl-BE" dirty="0" err="1" smtClean="0">
                <a:solidFill>
                  <a:schemeClr val="bg1"/>
                </a:solidFill>
              </a:rPr>
              <a:t>by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giving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them</a:t>
            </a:r>
            <a:r>
              <a:rPr lang="nl-BE" dirty="0" smtClean="0">
                <a:solidFill>
                  <a:schemeClr val="bg1"/>
                </a:solidFill>
              </a:rPr>
              <a:t> extra </a:t>
            </a:r>
            <a:r>
              <a:rPr lang="nl-BE" dirty="0" err="1" smtClean="0">
                <a:solidFill>
                  <a:schemeClr val="bg1"/>
                </a:solidFill>
              </a:rPr>
              <a:t>work</a:t>
            </a:r>
            <a:r>
              <a:rPr lang="nl-BE" dirty="0" smtClean="0">
                <a:solidFill>
                  <a:schemeClr val="bg1"/>
                </a:solidFill>
              </a:rPr>
              <a:t> to push </a:t>
            </a:r>
            <a:r>
              <a:rPr lang="nl-BE" dirty="0" err="1" smtClean="0">
                <a:solidFill>
                  <a:schemeClr val="bg1"/>
                </a:solidFill>
              </a:rPr>
              <a:t>them</a:t>
            </a:r>
            <a:r>
              <a:rPr lang="nl-BE" dirty="0" smtClean="0">
                <a:solidFill>
                  <a:schemeClr val="bg1"/>
                </a:solidFill>
              </a:rPr>
              <a:t> and to prevent </a:t>
            </a:r>
            <a:r>
              <a:rPr lang="nl-BE" dirty="0" err="1" smtClean="0">
                <a:solidFill>
                  <a:schemeClr val="bg1"/>
                </a:solidFill>
              </a:rPr>
              <a:t>boredom</a:t>
            </a:r>
            <a:endParaRPr lang="nl-BE" dirty="0" smtClean="0">
              <a:solidFill>
                <a:schemeClr val="bg1"/>
              </a:solidFill>
            </a:endParaRPr>
          </a:p>
          <a:p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4" name="PIJL-RECHTS 3"/>
          <p:cNvSpPr/>
          <p:nvPr/>
        </p:nvSpPr>
        <p:spPr>
          <a:xfrm>
            <a:off x="683568" y="5085184"/>
            <a:ext cx="1152128" cy="86409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ekstvak 5"/>
          <p:cNvSpPr txBox="1"/>
          <p:nvPr/>
        </p:nvSpPr>
        <p:spPr>
          <a:xfrm>
            <a:off x="1907704" y="4941168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err="1" smtClean="0">
                <a:solidFill>
                  <a:schemeClr val="bg1"/>
                </a:solidFill>
              </a:rPr>
              <a:t>They</a:t>
            </a:r>
            <a:r>
              <a:rPr lang="nl-BE" sz="3600" dirty="0" smtClean="0">
                <a:solidFill>
                  <a:schemeClr val="bg1"/>
                </a:solidFill>
              </a:rPr>
              <a:t> have to </a:t>
            </a:r>
            <a:r>
              <a:rPr lang="nl-BE" sz="3600" dirty="0" err="1" smtClean="0">
                <a:solidFill>
                  <a:schemeClr val="bg1"/>
                </a:solidFill>
              </a:rPr>
              <a:t>be</a:t>
            </a:r>
            <a:r>
              <a:rPr lang="nl-BE" sz="3600" dirty="0" smtClean="0">
                <a:solidFill>
                  <a:schemeClr val="bg1"/>
                </a:solidFill>
              </a:rPr>
              <a:t> </a:t>
            </a:r>
            <a:r>
              <a:rPr lang="nl-BE" sz="3600" dirty="0" err="1" smtClean="0">
                <a:solidFill>
                  <a:schemeClr val="bg1"/>
                </a:solidFill>
              </a:rPr>
              <a:t>able</a:t>
            </a:r>
            <a:r>
              <a:rPr lang="nl-BE" sz="3600" dirty="0" smtClean="0">
                <a:solidFill>
                  <a:schemeClr val="bg1"/>
                </a:solidFill>
              </a:rPr>
              <a:t> to  </a:t>
            </a:r>
            <a:r>
              <a:rPr lang="nl-BE" sz="3600" dirty="0" err="1" smtClean="0">
                <a:solidFill>
                  <a:schemeClr val="bg1"/>
                </a:solidFill>
              </a:rPr>
              <a:t>realise</a:t>
            </a:r>
            <a:r>
              <a:rPr lang="nl-BE" sz="3600" dirty="0" smtClean="0">
                <a:solidFill>
                  <a:schemeClr val="bg1"/>
                </a:solidFill>
              </a:rPr>
              <a:t> </a:t>
            </a:r>
            <a:r>
              <a:rPr lang="nl-BE" sz="3600" dirty="0" err="1" smtClean="0">
                <a:solidFill>
                  <a:schemeClr val="bg1"/>
                </a:solidFill>
              </a:rPr>
              <a:t>their</a:t>
            </a:r>
            <a:r>
              <a:rPr lang="nl-BE" sz="3600" dirty="0" smtClean="0">
                <a:solidFill>
                  <a:schemeClr val="bg1"/>
                </a:solidFill>
              </a:rPr>
              <a:t> </a:t>
            </a:r>
            <a:r>
              <a:rPr lang="nl-BE" sz="3600" dirty="0" err="1" smtClean="0">
                <a:solidFill>
                  <a:schemeClr val="bg1"/>
                </a:solidFill>
              </a:rPr>
              <a:t>potential</a:t>
            </a:r>
            <a:endParaRPr lang="nl-BE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Dos and </a:t>
            </a:r>
            <a:r>
              <a:rPr lang="nl-BE" dirty="0" err="1" smtClean="0">
                <a:solidFill>
                  <a:schemeClr val="bg1"/>
                </a:solidFill>
              </a:rPr>
              <a:t>Don’ts</a:t>
            </a:r>
            <a:endParaRPr lang="nl-B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Dos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Make a centre where everyone who is interested is welcome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Competitions so that…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Everyone should be able to join to avoid jealousy and bullying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PIJL-RECHTS 3"/>
          <p:cNvSpPr/>
          <p:nvPr/>
        </p:nvSpPr>
        <p:spPr>
          <a:xfrm>
            <a:off x="395536" y="3429000"/>
            <a:ext cx="1152128" cy="86409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1619672" y="3284984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 they can feel like they are achieving something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>
                <a:solidFill>
                  <a:schemeClr val="bg1"/>
                </a:solidFill>
              </a:rPr>
              <a:t>Don’ts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nl-BE" dirty="0" err="1" smtClean="0">
                <a:solidFill>
                  <a:schemeClr val="bg1"/>
                </a:solidFill>
              </a:rPr>
              <a:t>Teachers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can’t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decide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who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can</a:t>
            </a:r>
            <a:r>
              <a:rPr lang="nl-BE" dirty="0" smtClean="0">
                <a:solidFill>
                  <a:schemeClr val="bg1"/>
                </a:solidFill>
              </a:rPr>
              <a:t> go and </a:t>
            </a:r>
            <a:r>
              <a:rPr lang="nl-BE" dirty="0" err="1" smtClean="0">
                <a:solidFill>
                  <a:schemeClr val="bg1"/>
                </a:solidFill>
              </a:rPr>
              <a:t>who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can’t</a:t>
            </a:r>
            <a:endParaRPr lang="nl-BE" dirty="0" smtClean="0">
              <a:solidFill>
                <a:schemeClr val="bg1"/>
              </a:solidFill>
            </a:endParaRPr>
          </a:p>
          <a:p>
            <a:r>
              <a:rPr lang="nl-BE" dirty="0" err="1" smtClean="0">
                <a:solidFill>
                  <a:schemeClr val="bg1"/>
                </a:solidFill>
              </a:rPr>
              <a:t>They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should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not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be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seperated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from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their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normal</a:t>
            </a:r>
            <a:r>
              <a:rPr lang="nl-BE" dirty="0" smtClean="0">
                <a:solidFill>
                  <a:schemeClr val="bg1"/>
                </a:solidFill>
              </a:rPr>
              <a:t> classes </a:t>
            </a:r>
            <a:r>
              <a:rPr lang="nl-BE" dirty="0" err="1" smtClean="0">
                <a:solidFill>
                  <a:schemeClr val="bg1"/>
                </a:solidFill>
              </a:rPr>
              <a:t>so</a:t>
            </a:r>
            <a:r>
              <a:rPr lang="nl-BE" dirty="0" smtClean="0">
                <a:solidFill>
                  <a:schemeClr val="bg1"/>
                </a:solidFill>
              </a:rPr>
              <a:t> as to </a:t>
            </a:r>
            <a:r>
              <a:rPr lang="nl-BE" dirty="0" err="1" smtClean="0">
                <a:solidFill>
                  <a:schemeClr val="bg1"/>
                </a:solidFill>
              </a:rPr>
              <a:t>avoid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social</a:t>
            </a:r>
            <a:r>
              <a:rPr lang="nl-BE" dirty="0" smtClean="0">
                <a:solidFill>
                  <a:schemeClr val="bg1"/>
                </a:solidFill>
              </a:rPr>
              <a:t> issues</a:t>
            </a:r>
          </a:p>
          <a:p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4" name="PIJL-RECHTS 3"/>
          <p:cNvSpPr/>
          <p:nvPr/>
        </p:nvSpPr>
        <p:spPr>
          <a:xfrm>
            <a:off x="755576" y="5013176"/>
            <a:ext cx="1152128" cy="864096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1907704" y="4941168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 You mustn</a:t>
            </a:r>
            <a:r>
              <a:rPr lang="en-US" sz="3200" dirty="0" smtClean="0">
                <a:solidFill>
                  <a:schemeClr val="bg1"/>
                </a:solidFill>
              </a:rPr>
              <a:t>’t make them feel like freaks or aliens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>
                <a:solidFill>
                  <a:schemeClr val="bg1"/>
                </a:solidFill>
              </a:rPr>
              <a:t>If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Other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Students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Know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nl-BE" u="sng" dirty="0" err="1" smtClean="0">
                <a:solidFill>
                  <a:schemeClr val="bg1"/>
                </a:solidFill>
              </a:rPr>
              <a:t>Advantages</a:t>
            </a:r>
            <a:endParaRPr lang="nl-BE" u="sng" dirty="0" smtClean="0">
              <a:solidFill>
                <a:schemeClr val="bg1"/>
              </a:solidFill>
            </a:endParaRPr>
          </a:p>
          <a:p>
            <a:r>
              <a:rPr lang="nl-BE" dirty="0" err="1" smtClean="0">
                <a:solidFill>
                  <a:schemeClr val="bg1"/>
                </a:solidFill>
              </a:rPr>
              <a:t>Removes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prejudices</a:t>
            </a:r>
            <a:endParaRPr lang="nl-BE" dirty="0" smtClean="0">
              <a:solidFill>
                <a:schemeClr val="bg1"/>
              </a:solidFill>
            </a:endParaRPr>
          </a:p>
          <a:p>
            <a:r>
              <a:rPr lang="nl-BE" dirty="0" err="1" smtClean="0">
                <a:solidFill>
                  <a:schemeClr val="bg1"/>
                </a:solidFill>
              </a:rPr>
              <a:t>Others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can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learn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from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them</a:t>
            </a:r>
            <a:endParaRPr lang="nl-BE" dirty="0" smtClean="0">
              <a:solidFill>
                <a:schemeClr val="bg1"/>
              </a:solidFill>
            </a:endParaRPr>
          </a:p>
          <a:p>
            <a:r>
              <a:rPr lang="nl-BE" dirty="0" smtClean="0">
                <a:solidFill>
                  <a:schemeClr val="bg1"/>
                </a:solidFill>
              </a:rPr>
              <a:t>The </a:t>
            </a:r>
            <a:r>
              <a:rPr lang="nl-BE" dirty="0" err="1" smtClean="0">
                <a:solidFill>
                  <a:schemeClr val="bg1"/>
                </a:solidFill>
              </a:rPr>
              <a:t>other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students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err="1" smtClean="0">
                <a:solidFill>
                  <a:schemeClr val="bg1"/>
                </a:solidFill>
              </a:rPr>
              <a:t>become</a:t>
            </a:r>
            <a:r>
              <a:rPr lang="nl-BE" dirty="0" smtClean="0">
                <a:solidFill>
                  <a:schemeClr val="bg1"/>
                </a:solidFill>
              </a:rPr>
              <a:t> more open </a:t>
            </a:r>
            <a:r>
              <a:rPr lang="nl-BE" dirty="0" err="1" smtClean="0">
                <a:solidFill>
                  <a:schemeClr val="bg1"/>
                </a:solidFill>
              </a:rPr>
              <a:t>minded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4644008" y="1628800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Disadvantages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Bullying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Jealousy or annoyance </a:t>
            </a: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Point Of View </a:t>
            </a:r>
            <a:r>
              <a:rPr lang="nl-BE" dirty="0" err="1" smtClean="0"/>
              <a:t>From</a:t>
            </a:r>
            <a:r>
              <a:rPr lang="nl-BE" dirty="0" smtClean="0"/>
              <a:t> A </a:t>
            </a:r>
            <a:r>
              <a:rPr lang="nl-BE" dirty="0" err="1" smtClean="0"/>
              <a:t>Highly</a:t>
            </a:r>
            <a:r>
              <a:rPr lang="nl-BE" dirty="0" smtClean="0"/>
              <a:t> </a:t>
            </a:r>
            <a:r>
              <a:rPr lang="nl-BE" dirty="0" err="1" smtClean="0"/>
              <a:t>Gifted</a:t>
            </a:r>
            <a:r>
              <a:rPr lang="nl-BE" dirty="0" smtClean="0"/>
              <a:t> </a:t>
            </a:r>
            <a:r>
              <a:rPr lang="nl-BE" dirty="0" err="1" smtClean="0"/>
              <a:t>Child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Should</a:t>
            </a:r>
            <a:r>
              <a:rPr lang="nl-BE" dirty="0" smtClean="0"/>
              <a:t> </a:t>
            </a:r>
            <a:r>
              <a:rPr lang="nl-BE" dirty="0" err="1" smtClean="0"/>
              <a:t>Teachers</a:t>
            </a:r>
            <a:r>
              <a:rPr lang="nl-BE" dirty="0" smtClean="0"/>
              <a:t> Be </a:t>
            </a:r>
            <a:r>
              <a:rPr lang="nl-BE" dirty="0" err="1" smtClean="0"/>
              <a:t>Informed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1972816"/>
          </a:xfrm>
        </p:spPr>
        <p:txBody>
          <a:bodyPr/>
          <a:lstStyle/>
          <a:p>
            <a:r>
              <a:rPr lang="nl-BE" dirty="0" err="1" smtClean="0"/>
              <a:t>It</a:t>
            </a:r>
            <a:r>
              <a:rPr lang="nl-BE" dirty="0" smtClean="0"/>
              <a:t> </a:t>
            </a:r>
            <a:r>
              <a:rPr lang="nl-BE" dirty="0" err="1" smtClean="0"/>
              <a:t>can’t</a:t>
            </a:r>
            <a:r>
              <a:rPr lang="nl-BE" dirty="0" smtClean="0"/>
              <a:t> </a:t>
            </a:r>
            <a:r>
              <a:rPr lang="nl-BE" dirty="0" err="1" smtClean="0"/>
              <a:t>really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hidden</a:t>
            </a:r>
            <a:endParaRPr lang="nl-BE" dirty="0"/>
          </a:p>
          <a:p>
            <a:r>
              <a:rPr lang="nl-BE" dirty="0" err="1" smtClean="0"/>
              <a:t>They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then</a:t>
            </a:r>
            <a:r>
              <a:rPr lang="nl-BE" dirty="0" smtClean="0"/>
              <a:t> </a:t>
            </a:r>
            <a:r>
              <a:rPr lang="nl-BE" dirty="0" err="1" smtClean="0"/>
              <a:t>get</a:t>
            </a:r>
            <a:r>
              <a:rPr lang="nl-BE" dirty="0" smtClean="0"/>
              <a:t> </a:t>
            </a:r>
            <a:r>
              <a:rPr lang="nl-BE" dirty="0" err="1" smtClean="0"/>
              <a:t>work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other</a:t>
            </a:r>
            <a:r>
              <a:rPr lang="nl-BE" dirty="0" smtClean="0"/>
              <a:t> </a:t>
            </a:r>
            <a:r>
              <a:rPr lang="nl-BE" dirty="0" err="1" smtClean="0"/>
              <a:t>sources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the </a:t>
            </a:r>
            <a:r>
              <a:rPr lang="nl-BE" dirty="0" err="1" smtClean="0"/>
              <a:t>highly</a:t>
            </a:r>
            <a:r>
              <a:rPr lang="nl-BE" dirty="0" smtClean="0"/>
              <a:t> </a:t>
            </a:r>
            <a:r>
              <a:rPr lang="nl-BE" dirty="0" err="1" smtClean="0"/>
              <a:t>gifted</a:t>
            </a:r>
            <a:endParaRPr lang="nl-BE" dirty="0" smtClean="0"/>
          </a:p>
          <a:p>
            <a:endParaRPr lang="nl-BE" dirty="0" smtClean="0"/>
          </a:p>
        </p:txBody>
      </p:sp>
      <p:sp>
        <p:nvSpPr>
          <p:cNvPr id="4" name="Rechthoek 3"/>
          <p:cNvSpPr/>
          <p:nvPr/>
        </p:nvSpPr>
        <p:spPr>
          <a:xfrm>
            <a:off x="3638916" y="1844824"/>
            <a:ext cx="16542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YES!!</a:t>
            </a:r>
            <a:endParaRPr lang="nl-NL" sz="5400" b="1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302</Words>
  <Application>Microsoft Office PowerPoint</Application>
  <PresentationFormat>Diavoorstelling (4:3)</PresentationFormat>
  <Paragraphs>48</Paragraphs>
  <Slides>11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Intellectually Gifted</vt:lpstr>
      <vt:lpstr>How can we help?</vt:lpstr>
      <vt:lpstr>How schools can help?</vt:lpstr>
      <vt:lpstr>Dos and Don’ts</vt:lpstr>
      <vt:lpstr>Dos</vt:lpstr>
      <vt:lpstr>Don’ts</vt:lpstr>
      <vt:lpstr>If Other Students Know</vt:lpstr>
      <vt:lpstr>Point Of View From A Highly Gifted Child</vt:lpstr>
      <vt:lpstr>Should Teachers Be Informed</vt:lpstr>
      <vt:lpstr>How To Inform Other Students</vt:lpstr>
      <vt:lpstr>Supporting Measures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Intellectually Gifted</dc:title>
  <dc:creator>Liesl</dc:creator>
  <cp:lastModifiedBy>Liesl</cp:lastModifiedBy>
  <cp:revision>9</cp:revision>
  <dcterms:created xsi:type="dcterms:W3CDTF">2012-11-08T10:13:05Z</dcterms:created>
  <dcterms:modified xsi:type="dcterms:W3CDTF">2012-11-08T11:24:02Z</dcterms:modified>
</cp:coreProperties>
</file>